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2"/>
  </p:handoutMasterIdLst>
  <p:sldIdLst>
    <p:sldId id="258" r:id="rId2"/>
    <p:sldId id="263" r:id="rId3"/>
    <p:sldId id="260" r:id="rId4"/>
    <p:sldId id="288" r:id="rId5"/>
    <p:sldId id="289" r:id="rId6"/>
    <p:sldId id="290" r:id="rId7"/>
    <p:sldId id="291" r:id="rId8"/>
    <p:sldId id="292" r:id="rId9"/>
    <p:sldId id="293"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2FF"/>
    <a:srgbClr val="8F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5" autoAdjust="0"/>
    <p:restoredTop sz="94660"/>
  </p:normalViewPr>
  <p:slideViewPr>
    <p:cSldViewPr snapToGrid="0">
      <p:cViewPr varScale="1">
        <p:scale>
          <a:sx n="86" d="100"/>
          <a:sy n="86" d="100"/>
        </p:scale>
        <p:origin x="586" y="48"/>
      </p:cViewPr>
      <p:guideLst>
        <p:guide orient="horz" pos="2160"/>
        <p:guide pos="3840"/>
      </p:guideLst>
    </p:cSldViewPr>
  </p:slideViewPr>
  <p:notesTextViewPr>
    <p:cViewPr>
      <p:scale>
        <a:sx n="1" d="1"/>
        <a:sy n="1" d="1"/>
      </p:scale>
      <p:origin x="0" y="0"/>
    </p:cViewPr>
  </p:notesTextViewPr>
  <p:notesViewPr>
    <p:cSldViewPr snapToGrid="0">
      <p:cViewPr varScale="1">
        <p:scale>
          <a:sx n="138" d="100"/>
          <a:sy n="138"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8034D8-6397-4802-97E7-370239560E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93B327F-8C4D-1595-FEE4-A903782EF4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6385C6-4D9D-FC47-A7B1-AE5BE9C68272}" type="datetimeFigureOut">
              <a:rPr lang="en-US" smtClean="0"/>
              <a:t>10/18/2022</a:t>
            </a:fld>
            <a:endParaRPr lang="en-US"/>
          </a:p>
        </p:txBody>
      </p:sp>
      <p:sp>
        <p:nvSpPr>
          <p:cNvPr id="4" name="Footer Placeholder 3">
            <a:extLst>
              <a:ext uri="{FF2B5EF4-FFF2-40B4-BE49-F238E27FC236}">
                <a16:creationId xmlns:a16="http://schemas.microsoft.com/office/drawing/2014/main" id="{3852F332-B8E1-98E6-AE98-2263C33A8C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9F39F0-587B-3207-8FC7-5EC856E6B2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21AB7A-434E-284E-B8D9-0AC0DF566F40}" type="slidenum">
              <a:rPr lang="en-US" smtClean="0"/>
              <a:t>‹#›</a:t>
            </a:fld>
            <a:endParaRPr lang="en-US"/>
          </a:p>
        </p:txBody>
      </p:sp>
    </p:spTree>
    <p:extLst>
      <p:ext uri="{BB962C8B-B14F-4D97-AF65-F5344CB8AC3E}">
        <p14:creationId xmlns:p14="http://schemas.microsoft.com/office/powerpoint/2010/main" val="21567936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mp; Photo">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FB68-E4FE-E597-3576-E16DA669CDE5}"/>
              </a:ext>
            </a:extLst>
          </p:cNvPr>
          <p:cNvSpPr>
            <a:spLocks noGrp="1"/>
          </p:cNvSpPr>
          <p:nvPr>
            <p:ph type="ctrTitle"/>
          </p:nvPr>
        </p:nvSpPr>
        <p:spPr>
          <a:xfrm>
            <a:off x="633600" y="778234"/>
            <a:ext cx="4707194" cy="2387600"/>
          </a:xfrm>
        </p:spPr>
        <p:txBody>
          <a:bodyPr anchor="t"/>
          <a:lstStyle>
            <a:lvl1pPr algn="l">
              <a:defRPr sz="5500">
                <a:solidFill>
                  <a:schemeClr val="tx1"/>
                </a:solidFill>
              </a:defRPr>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E00B7E86-D7F9-A3F9-B292-56FDC93AB2D4}"/>
              </a:ext>
            </a:extLst>
          </p:cNvPr>
          <p:cNvSpPr>
            <a:spLocks noGrp="1"/>
          </p:cNvSpPr>
          <p:nvPr>
            <p:ph type="subTitle" idx="1"/>
          </p:nvPr>
        </p:nvSpPr>
        <p:spPr>
          <a:xfrm>
            <a:off x="633600" y="3257909"/>
            <a:ext cx="4707194" cy="901136"/>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13" name="Text Placeholder 12">
            <a:extLst>
              <a:ext uri="{FF2B5EF4-FFF2-40B4-BE49-F238E27FC236}">
                <a16:creationId xmlns:a16="http://schemas.microsoft.com/office/drawing/2014/main" id="{7A838AB6-EDB5-9BE2-A473-F0961062D162}"/>
              </a:ext>
            </a:extLst>
          </p:cNvPr>
          <p:cNvSpPr>
            <a:spLocks noGrp="1"/>
          </p:cNvSpPr>
          <p:nvPr>
            <p:ph type="body" sz="quarter" idx="10"/>
          </p:nvPr>
        </p:nvSpPr>
        <p:spPr>
          <a:xfrm>
            <a:off x="633413" y="5976001"/>
            <a:ext cx="4852987" cy="602600"/>
          </a:xfrm>
        </p:spPr>
        <p:txBody>
          <a:bodyPr>
            <a:normAutofit/>
          </a:bodyPr>
          <a:lstStyle>
            <a:lvl1pPr marL="0" indent="0">
              <a:buNone/>
              <a:defRPr sz="1800">
                <a:solidFill>
                  <a:srgbClr val="8FABFF"/>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edit Master text styles</a:t>
            </a:r>
          </a:p>
        </p:txBody>
      </p:sp>
      <p:sp>
        <p:nvSpPr>
          <p:cNvPr id="8" name="Rectangle 9">
            <a:extLst>
              <a:ext uri="{FF2B5EF4-FFF2-40B4-BE49-F238E27FC236}">
                <a16:creationId xmlns:a16="http://schemas.microsoft.com/office/drawing/2014/main" id="{92B6B651-E2B6-52D8-ED10-11B40F5F480A}"/>
              </a:ext>
            </a:extLst>
          </p:cNvPr>
          <p:cNvSpPr/>
          <p:nvPr userDrawn="1"/>
        </p:nvSpPr>
        <p:spPr>
          <a:xfrm>
            <a:off x="5547868" y="0"/>
            <a:ext cx="6644132" cy="6858000"/>
          </a:xfrm>
          <a:custGeom>
            <a:avLst/>
            <a:gdLst>
              <a:gd name="connsiteX0" fmla="*/ 0 w 6047232"/>
              <a:gd name="connsiteY0" fmla="*/ 0 h 6858000"/>
              <a:gd name="connsiteX1" fmla="*/ 6047232 w 6047232"/>
              <a:gd name="connsiteY1" fmla="*/ 0 h 6858000"/>
              <a:gd name="connsiteX2" fmla="*/ 6047232 w 6047232"/>
              <a:gd name="connsiteY2" fmla="*/ 6858000 h 6858000"/>
              <a:gd name="connsiteX3" fmla="*/ 0 w 6047232"/>
              <a:gd name="connsiteY3" fmla="*/ 6858000 h 6858000"/>
              <a:gd name="connsiteX4" fmla="*/ 0 w 60472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0 w 6644132"/>
              <a:gd name="connsiteY3" fmla="*/ 6235700 h 6858000"/>
              <a:gd name="connsiteX4" fmla="*/ 596900 w 66441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4713732 w 6644132"/>
              <a:gd name="connsiteY3" fmla="*/ 6680200 h 6858000"/>
              <a:gd name="connsiteX4" fmla="*/ 0 w 6644132"/>
              <a:gd name="connsiteY4" fmla="*/ 6235700 h 6858000"/>
              <a:gd name="connsiteX5" fmla="*/ 596900 w 6644132"/>
              <a:gd name="connsiteY5"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5120132 w 6644132"/>
              <a:gd name="connsiteY3" fmla="*/ 6858000 h 6858000"/>
              <a:gd name="connsiteX4" fmla="*/ 0 w 6644132"/>
              <a:gd name="connsiteY4" fmla="*/ 6235700 h 6858000"/>
              <a:gd name="connsiteX5" fmla="*/ 596900 w 664413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32" h="6858000">
                <a:moveTo>
                  <a:pt x="596900" y="0"/>
                </a:moveTo>
                <a:lnTo>
                  <a:pt x="6644132" y="0"/>
                </a:lnTo>
                <a:lnTo>
                  <a:pt x="6644132" y="6858000"/>
                </a:lnTo>
                <a:lnTo>
                  <a:pt x="5120132" y="6858000"/>
                </a:lnTo>
                <a:lnTo>
                  <a:pt x="0" y="6235700"/>
                </a:lnTo>
                <a:lnTo>
                  <a:pt x="5969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2497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B">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F7C5C0-A30C-32EF-A6F3-4396A8C62429}"/>
              </a:ext>
            </a:extLst>
          </p:cNvPr>
          <p:cNvSpPr>
            <a:spLocks noGrp="1"/>
          </p:cNvSpPr>
          <p:nvPr>
            <p:ph type="pic" idx="1"/>
          </p:nvPr>
        </p:nvSpPr>
        <p:spPr>
          <a:xfrm>
            <a:off x="0" y="0"/>
            <a:ext cx="12192000" cy="6857999"/>
          </a:xfrm>
          <a:solidFill>
            <a:schemeClr val="accent4"/>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IE" dirty="0"/>
          </a:p>
        </p:txBody>
      </p:sp>
      <p:sp>
        <p:nvSpPr>
          <p:cNvPr id="2" name="Title 1">
            <a:extLst>
              <a:ext uri="{FF2B5EF4-FFF2-40B4-BE49-F238E27FC236}">
                <a16:creationId xmlns:a16="http://schemas.microsoft.com/office/drawing/2014/main" id="{CC1E2C06-6045-629B-B978-D779CF630EE7}"/>
              </a:ext>
            </a:extLst>
          </p:cNvPr>
          <p:cNvSpPr>
            <a:spLocks noGrp="1"/>
          </p:cNvSpPr>
          <p:nvPr>
            <p:ph type="title"/>
          </p:nvPr>
        </p:nvSpPr>
        <p:spPr>
          <a:xfrm>
            <a:off x="839788" y="4500000"/>
            <a:ext cx="5256212" cy="1600200"/>
          </a:xfrm>
        </p:spPr>
        <p:txBody>
          <a:bodyPr anchor="t">
            <a:noAutofit/>
          </a:bodyPr>
          <a:lstStyle>
            <a:lvl1pPr>
              <a:defRPr sz="460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415179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C">
    <p:bg>
      <p:bgPr>
        <a:solidFill>
          <a:schemeClr val="tx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A6805838-C753-7391-A1B6-A11D45A8C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1E2C06-6045-629B-B978-D779CF630EE7}"/>
              </a:ext>
            </a:extLst>
          </p:cNvPr>
          <p:cNvSpPr>
            <a:spLocks noGrp="1"/>
          </p:cNvSpPr>
          <p:nvPr>
            <p:ph type="title"/>
          </p:nvPr>
        </p:nvSpPr>
        <p:spPr>
          <a:xfrm>
            <a:off x="839788" y="4500000"/>
            <a:ext cx="5256212" cy="1600200"/>
          </a:xfrm>
        </p:spPr>
        <p:txBody>
          <a:bodyPr anchor="t">
            <a:noAutofit/>
          </a:bodyPr>
          <a:lstStyle>
            <a:lvl1pPr>
              <a:defRPr sz="4600">
                <a:solidFill>
                  <a:schemeClr val="bg2"/>
                </a:solidFill>
              </a:defRPr>
            </a:lvl1pPr>
          </a:lstStyle>
          <a:p>
            <a:r>
              <a:rPr lang="en-US" dirty="0"/>
              <a:t>Click to edit Master title style</a:t>
            </a:r>
            <a:endParaRPr lang="en-IE" dirty="0"/>
          </a:p>
        </p:txBody>
      </p:sp>
    </p:spTree>
    <p:extLst>
      <p:ext uri="{BB962C8B-B14F-4D97-AF65-F5344CB8AC3E}">
        <p14:creationId xmlns:p14="http://schemas.microsoft.com/office/powerpoint/2010/main" val="167006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4F7F8B2-9BCF-5829-F404-6B259FEE29C0}"/>
              </a:ext>
            </a:extLst>
          </p:cNvPr>
          <p:cNvSpPr>
            <a:spLocks noGrp="1"/>
          </p:cNvSpPr>
          <p:nvPr>
            <p:ph type="pic" idx="13"/>
          </p:nvPr>
        </p:nvSpPr>
        <p:spPr>
          <a:xfrm>
            <a:off x="0" y="0"/>
            <a:ext cx="12192000" cy="6857999"/>
          </a:xfrm>
          <a:solidFill>
            <a:schemeClr val="accent1">
              <a:lumMod val="20000"/>
              <a:lumOff val="80000"/>
            </a:schemeClr>
          </a:solidFill>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IE" dirty="0"/>
          </a:p>
        </p:txBody>
      </p:sp>
      <p:pic>
        <p:nvPicPr>
          <p:cNvPr id="8" name="Picture 7" descr="Shape, circle&#10;&#10;Description automatically generated">
            <a:extLst>
              <a:ext uri="{FF2B5EF4-FFF2-40B4-BE49-F238E27FC236}">
                <a16:creationId xmlns:a16="http://schemas.microsoft.com/office/drawing/2014/main" id="{05CBACB3-CC2A-FBDC-37FF-5B34E0B97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9761" y="0"/>
            <a:ext cx="7232239" cy="6858000"/>
          </a:xfrm>
          <a:prstGeom prst="rect">
            <a:avLst/>
          </a:prstGeom>
        </p:spPr>
      </p:pic>
      <p:sp>
        <p:nvSpPr>
          <p:cNvPr id="2" name="Title 1">
            <a:extLst>
              <a:ext uri="{FF2B5EF4-FFF2-40B4-BE49-F238E27FC236}">
                <a16:creationId xmlns:a16="http://schemas.microsoft.com/office/drawing/2014/main" id="{F8438696-C0B5-4DB7-B0DE-762FD5115A0B}"/>
              </a:ext>
            </a:extLst>
          </p:cNvPr>
          <p:cNvSpPr>
            <a:spLocks noGrp="1"/>
          </p:cNvSpPr>
          <p:nvPr>
            <p:ph type="title"/>
          </p:nvPr>
        </p:nvSpPr>
        <p:spPr>
          <a:xfrm>
            <a:off x="6768000" y="1692000"/>
            <a:ext cx="4362943" cy="701806"/>
          </a:xfrm>
        </p:spPr>
        <p:txBody>
          <a:bodyPr/>
          <a:lstStyle>
            <a:lvl1pPr>
              <a:defRPr>
                <a:solidFill>
                  <a:schemeClr val="accent1">
                    <a:lumMod val="40000"/>
                    <a:lumOff val="6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6394A03-A8FC-3AA7-E23D-A98511DD0DAA}"/>
              </a:ext>
            </a:extLst>
          </p:cNvPr>
          <p:cNvSpPr>
            <a:spLocks noGrp="1"/>
          </p:cNvSpPr>
          <p:nvPr>
            <p:ph idx="1"/>
          </p:nvPr>
        </p:nvSpPr>
        <p:spPr>
          <a:xfrm>
            <a:off x="6768000" y="2775856"/>
            <a:ext cx="4362943" cy="2268091"/>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D9514135-D7AD-CB4B-0E5D-803950479D7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5" name="Footer Placeholder 4">
            <a:extLst>
              <a:ext uri="{FF2B5EF4-FFF2-40B4-BE49-F238E27FC236}">
                <a16:creationId xmlns:a16="http://schemas.microsoft.com/office/drawing/2014/main" id="{FC44E7EE-C931-84DF-672F-A279C1DED7D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336D9F5-3D17-625B-137A-7A3A44C83829}"/>
              </a:ext>
            </a:extLst>
          </p:cNvPr>
          <p:cNvSpPr>
            <a:spLocks noGrp="1"/>
          </p:cNvSpPr>
          <p:nvPr>
            <p:ph type="sldNum" sz="quarter" idx="12"/>
          </p:nvPr>
        </p:nvSpPr>
        <p:spPr/>
        <p:txBody>
          <a:bodyPr/>
          <a:lstStyle>
            <a:lvl1pPr>
              <a:defRPr>
                <a:solidFill>
                  <a:schemeClr val="accent2"/>
                </a:solidFill>
              </a:defRPr>
            </a:lvl1pPr>
          </a:lstStyle>
          <a:p>
            <a:fld id="{B9F63A26-9B38-409F-B644-7F809C843A00}" type="slidenum">
              <a:rPr lang="en-IE" smtClean="0"/>
              <a:pPr/>
              <a:t>‹#›</a:t>
            </a:fld>
            <a:endParaRPr lang="en-IE" dirty="0"/>
          </a:p>
        </p:txBody>
      </p:sp>
    </p:spTree>
    <p:extLst>
      <p:ext uri="{BB962C8B-B14F-4D97-AF65-F5344CB8AC3E}">
        <p14:creationId xmlns:p14="http://schemas.microsoft.com/office/powerpoint/2010/main" val="955077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4F7F8B2-9BCF-5829-F404-6B259FEE29C0}"/>
              </a:ext>
            </a:extLst>
          </p:cNvPr>
          <p:cNvSpPr>
            <a:spLocks noGrp="1"/>
          </p:cNvSpPr>
          <p:nvPr>
            <p:ph type="pic" idx="13"/>
          </p:nvPr>
        </p:nvSpPr>
        <p:spPr>
          <a:xfrm>
            <a:off x="0" y="0"/>
            <a:ext cx="12192000" cy="6857999"/>
          </a:xfrm>
          <a:solidFill>
            <a:schemeClr val="accent1">
              <a:lumMod val="20000"/>
              <a:lumOff val="80000"/>
            </a:schemeClr>
          </a:solidFill>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IE" dirty="0"/>
          </a:p>
        </p:txBody>
      </p:sp>
      <p:pic>
        <p:nvPicPr>
          <p:cNvPr id="8" name="Picture 7">
            <a:extLst>
              <a:ext uri="{FF2B5EF4-FFF2-40B4-BE49-F238E27FC236}">
                <a16:creationId xmlns:a16="http://schemas.microsoft.com/office/drawing/2014/main" id="{05CBACB3-CC2A-FBDC-37FF-5B34E0B97F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9761" y="0"/>
            <a:ext cx="7232238" cy="6858000"/>
          </a:xfrm>
          <a:prstGeom prst="rect">
            <a:avLst/>
          </a:prstGeom>
        </p:spPr>
      </p:pic>
      <p:sp>
        <p:nvSpPr>
          <p:cNvPr id="2" name="Title 1">
            <a:extLst>
              <a:ext uri="{FF2B5EF4-FFF2-40B4-BE49-F238E27FC236}">
                <a16:creationId xmlns:a16="http://schemas.microsoft.com/office/drawing/2014/main" id="{F8438696-C0B5-4DB7-B0DE-762FD5115A0B}"/>
              </a:ext>
            </a:extLst>
          </p:cNvPr>
          <p:cNvSpPr>
            <a:spLocks noGrp="1"/>
          </p:cNvSpPr>
          <p:nvPr>
            <p:ph type="title"/>
          </p:nvPr>
        </p:nvSpPr>
        <p:spPr>
          <a:xfrm>
            <a:off x="6768000" y="1692000"/>
            <a:ext cx="4362943" cy="701806"/>
          </a:xfrm>
        </p:spPr>
        <p:txBody>
          <a:bodyPr/>
          <a:lstStyle>
            <a:lvl1pPr>
              <a:defRPr>
                <a:solidFill>
                  <a:schemeClr val="accent1">
                    <a:lumMod val="40000"/>
                    <a:lumOff val="60000"/>
                  </a:schemeClr>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6394A03-A8FC-3AA7-E23D-A98511DD0DAA}"/>
              </a:ext>
            </a:extLst>
          </p:cNvPr>
          <p:cNvSpPr>
            <a:spLocks noGrp="1"/>
          </p:cNvSpPr>
          <p:nvPr>
            <p:ph idx="1"/>
          </p:nvPr>
        </p:nvSpPr>
        <p:spPr>
          <a:xfrm>
            <a:off x="6768000" y="2775856"/>
            <a:ext cx="4362943" cy="2268091"/>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D9514135-D7AD-CB4B-0E5D-803950479D7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5" name="Footer Placeholder 4">
            <a:extLst>
              <a:ext uri="{FF2B5EF4-FFF2-40B4-BE49-F238E27FC236}">
                <a16:creationId xmlns:a16="http://schemas.microsoft.com/office/drawing/2014/main" id="{FC44E7EE-C931-84DF-672F-A279C1DED7D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336D9F5-3D17-625B-137A-7A3A44C83829}"/>
              </a:ext>
            </a:extLst>
          </p:cNvPr>
          <p:cNvSpPr>
            <a:spLocks noGrp="1"/>
          </p:cNvSpPr>
          <p:nvPr>
            <p:ph type="sldNum" sz="quarter" idx="12"/>
          </p:nvPr>
        </p:nvSpPr>
        <p:spPr/>
        <p:txBody>
          <a:bodyPr/>
          <a:lstStyle>
            <a:lvl1pPr>
              <a:defRPr>
                <a:solidFill>
                  <a:schemeClr val="accent2"/>
                </a:solidFill>
              </a:defRPr>
            </a:lvl1pPr>
          </a:lstStyle>
          <a:p>
            <a:fld id="{B9F63A26-9B38-409F-B644-7F809C843A00}" type="slidenum">
              <a:rPr lang="en-IE" smtClean="0"/>
              <a:pPr/>
              <a:t>‹#›</a:t>
            </a:fld>
            <a:endParaRPr lang="en-IE" dirty="0"/>
          </a:p>
        </p:txBody>
      </p:sp>
    </p:spTree>
    <p:extLst>
      <p:ext uri="{BB962C8B-B14F-4D97-AF65-F5344CB8AC3E}">
        <p14:creationId xmlns:p14="http://schemas.microsoft.com/office/powerpoint/2010/main" val="503800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9D40-A4B7-9474-B7F6-27EAFD19CF83}"/>
              </a:ext>
            </a:extLst>
          </p:cNvPr>
          <p:cNvSpPr>
            <a:spLocks noGrp="1"/>
          </p:cNvSpPr>
          <p:nvPr>
            <p:ph type="title"/>
          </p:nvPr>
        </p:nvSpPr>
        <p:spPr>
          <a:xfrm>
            <a:off x="633600" y="763201"/>
            <a:ext cx="5181600" cy="701806"/>
          </a:xfrm>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B0DF1C6F-D0B6-AEC0-CCD4-6C757A02594D}"/>
              </a:ext>
            </a:extLst>
          </p:cNvPr>
          <p:cNvSpPr>
            <a:spLocks noGrp="1"/>
          </p:cNvSpPr>
          <p:nvPr>
            <p:ph sz="half" idx="1"/>
          </p:nvPr>
        </p:nvSpPr>
        <p:spPr>
          <a:xfrm>
            <a:off x="633600" y="2171699"/>
            <a:ext cx="5181600" cy="4005263"/>
          </a:xfrm>
        </p:spPr>
        <p:txBody>
          <a:bodyPr/>
          <a:lstStyle>
            <a:lvl1pPr>
              <a:buClr>
                <a:schemeClr val="tx2">
                  <a:lumMod val="40000"/>
                  <a:lumOff val="60000"/>
                </a:schemeClr>
              </a:buClr>
              <a:buSzPct val="150000"/>
              <a:defRPr/>
            </a:lvl1pPr>
            <a:lvl2pPr>
              <a:buClr>
                <a:schemeClr val="tx2">
                  <a:lumMod val="40000"/>
                  <a:lumOff val="60000"/>
                </a:schemeClr>
              </a:buClr>
              <a:buSzPct val="150000"/>
              <a:defRPr/>
            </a:lvl2pPr>
            <a:lvl3pPr>
              <a:buClr>
                <a:schemeClr val="tx2">
                  <a:lumMod val="40000"/>
                  <a:lumOff val="60000"/>
                </a:schemeClr>
              </a:buClr>
              <a:buSzPct val="150000"/>
              <a:defRPr/>
            </a:lvl3pPr>
            <a:lvl4pPr>
              <a:buClr>
                <a:schemeClr val="tx2">
                  <a:lumMod val="40000"/>
                  <a:lumOff val="60000"/>
                </a:schemeClr>
              </a:buClr>
              <a:buSzPct val="150000"/>
              <a:defRPr/>
            </a:lvl4pPr>
            <a:lvl5pPr>
              <a:buClr>
                <a:schemeClr val="tx2">
                  <a:lumMod val="40000"/>
                  <a:lumOff val="60000"/>
                </a:schemeClr>
              </a:buClr>
              <a:buSzPct val="1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a:extLst>
              <a:ext uri="{FF2B5EF4-FFF2-40B4-BE49-F238E27FC236}">
                <a16:creationId xmlns:a16="http://schemas.microsoft.com/office/drawing/2014/main" id="{111E7F52-EAC5-56A1-1FC3-7029B232AB32}"/>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6" name="Footer Placeholder 5">
            <a:extLst>
              <a:ext uri="{FF2B5EF4-FFF2-40B4-BE49-F238E27FC236}">
                <a16:creationId xmlns:a16="http://schemas.microsoft.com/office/drawing/2014/main" id="{0E4BD78A-011D-9D3D-DB21-ED109334F58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22179AF-B273-F15E-4A37-E06D135D1FAE}"/>
              </a:ext>
            </a:extLst>
          </p:cNvPr>
          <p:cNvSpPr>
            <a:spLocks noGrp="1"/>
          </p:cNvSpPr>
          <p:nvPr>
            <p:ph type="sldNum" sz="quarter" idx="12"/>
          </p:nvPr>
        </p:nvSpPr>
        <p:spPr/>
        <p:txBody>
          <a:bodyPr/>
          <a:lstStyle/>
          <a:p>
            <a:fld id="{B9F63A26-9B38-409F-B644-7F809C843A00}" type="slidenum">
              <a:rPr lang="en-IE" smtClean="0"/>
              <a:t>‹#›</a:t>
            </a:fld>
            <a:endParaRPr lang="en-IE"/>
          </a:p>
        </p:txBody>
      </p:sp>
      <p:sp>
        <p:nvSpPr>
          <p:cNvPr id="13" name="Picture Placeholder 12">
            <a:extLst>
              <a:ext uri="{FF2B5EF4-FFF2-40B4-BE49-F238E27FC236}">
                <a16:creationId xmlns:a16="http://schemas.microsoft.com/office/drawing/2014/main" id="{295F3D69-7AEC-2779-57F3-A40A44D6312B}"/>
              </a:ext>
            </a:extLst>
          </p:cNvPr>
          <p:cNvSpPr>
            <a:spLocks noGrp="1"/>
          </p:cNvSpPr>
          <p:nvPr>
            <p:ph type="pic" sz="quarter" idx="13"/>
          </p:nvPr>
        </p:nvSpPr>
        <p:spPr>
          <a:xfrm>
            <a:off x="6096000" y="-711068"/>
            <a:ext cx="7920000" cy="7920000"/>
          </a:xfrm>
          <a:prstGeom prst="chord">
            <a:avLst>
              <a:gd name="adj1" fmla="val 3425170"/>
              <a:gd name="adj2" fmla="val 18180325"/>
            </a:avLst>
          </a:prstGeom>
          <a:solidFill>
            <a:schemeClr val="accent1">
              <a:lumMod val="20000"/>
              <a:lumOff val="80000"/>
            </a:schemeClr>
          </a:solidFill>
        </p:spPr>
        <p:txBody>
          <a:bodyPr anchor="ctr"/>
          <a:lstStyle>
            <a:lvl1pPr marL="0" indent="0">
              <a:buNone/>
              <a:defRPr/>
            </a:lvl1pPr>
          </a:lstStyle>
          <a:p>
            <a:endParaRPr lang="en-IE"/>
          </a:p>
        </p:txBody>
      </p:sp>
    </p:spTree>
    <p:extLst>
      <p:ext uri="{BB962C8B-B14F-4D97-AF65-F5344CB8AC3E}">
        <p14:creationId xmlns:p14="http://schemas.microsoft.com/office/powerpoint/2010/main" val="410417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11" name="Picture 10" descr="A picture containing text, stationary, envelope, businesscard&#10;&#10;Description automatically generated">
            <a:extLst>
              <a:ext uri="{FF2B5EF4-FFF2-40B4-BE49-F238E27FC236}">
                <a16:creationId xmlns:a16="http://schemas.microsoft.com/office/drawing/2014/main" id="{DE91E7EC-313E-C9FD-5DDE-482A2DDA3B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643" t="32540"/>
          <a:stretch/>
        </p:blipFill>
        <p:spPr>
          <a:xfrm>
            <a:off x="7881256" y="2231570"/>
            <a:ext cx="4310743" cy="4626429"/>
          </a:xfrm>
          <a:prstGeom prst="rect">
            <a:avLst/>
          </a:prstGeom>
        </p:spPr>
      </p:pic>
      <p:sp>
        <p:nvSpPr>
          <p:cNvPr id="2" name="Title 1">
            <a:extLst>
              <a:ext uri="{FF2B5EF4-FFF2-40B4-BE49-F238E27FC236}">
                <a16:creationId xmlns:a16="http://schemas.microsoft.com/office/drawing/2014/main" id="{346E112A-778A-4DF1-7492-8BAC44387D92}"/>
              </a:ext>
            </a:extLst>
          </p:cNvPr>
          <p:cNvSpPr>
            <a:spLocks noGrp="1"/>
          </p:cNvSpPr>
          <p:nvPr>
            <p:ph type="title"/>
          </p:nvPr>
        </p:nvSpPr>
        <p:spPr>
          <a:xfrm>
            <a:off x="633600" y="759600"/>
            <a:ext cx="6921086" cy="823913"/>
          </a:xfrm>
        </p:spPr>
        <p:txBody>
          <a:bodyPr/>
          <a:lstStyle/>
          <a:p>
            <a:r>
              <a:rPr lang="en-US" dirty="0"/>
              <a:t>Click to edit Master title style</a:t>
            </a:r>
            <a:endParaRPr lang="en-IE" dirty="0"/>
          </a:p>
        </p:txBody>
      </p:sp>
      <p:sp>
        <p:nvSpPr>
          <p:cNvPr id="4" name="Content Placeholder 3">
            <a:extLst>
              <a:ext uri="{FF2B5EF4-FFF2-40B4-BE49-F238E27FC236}">
                <a16:creationId xmlns:a16="http://schemas.microsoft.com/office/drawing/2014/main" id="{85882721-5D7E-67AD-8CDE-CFEC2B091A19}"/>
              </a:ext>
            </a:extLst>
          </p:cNvPr>
          <p:cNvSpPr>
            <a:spLocks noGrp="1"/>
          </p:cNvSpPr>
          <p:nvPr>
            <p:ph sz="half" idx="2"/>
          </p:nvPr>
        </p:nvSpPr>
        <p:spPr>
          <a:xfrm>
            <a:off x="633600" y="2505075"/>
            <a:ext cx="5157787" cy="3684588"/>
          </a:xfrm>
        </p:spPr>
        <p:txBody>
          <a:bodyPr/>
          <a:lstStyle>
            <a:lvl1pPr>
              <a:buClr>
                <a:schemeClr val="tx2">
                  <a:lumMod val="40000"/>
                  <a:lumOff val="60000"/>
                </a:schemeClr>
              </a:buClr>
              <a:buSzPct val="150000"/>
              <a:defRPr/>
            </a:lvl1pPr>
            <a:lvl2pPr>
              <a:buClr>
                <a:schemeClr val="tx2">
                  <a:lumMod val="40000"/>
                  <a:lumOff val="60000"/>
                </a:schemeClr>
              </a:buClr>
              <a:buSzPct val="150000"/>
              <a:defRPr/>
            </a:lvl2pPr>
            <a:lvl3pPr>
              <a:buClr>
                <a:schemeClr val="tx2">
                  <a:lumMod val="40000"/>
                  <a:lumOff val="60000"/>
                </a:schemeClr>
              </a:buClr>
              <a:buSzPct val="150000"/>
              <a:defRPr/>
            </a:lvl3pPr>
            <a:lvl4pPr>
              <a:buClr>
                <a:schemeClr val="tx2">
                  <a:lumMod val="40000"/>
                  <a:lumOff val="60000"/>
                </a:schemeClr>
              </a:buClr>
              <a:buSzPct val="150000"/>
              <a:defRPr/>
            </a:lvl4pPr>
            <a:lvl5pPr>
              <a:buClr>
                <a:schemeClr val="tx2">
                  <a:lumMod val="40000"/>
                  <a:lumOff val="60000"/>
                </a:schemeClr>
              </a:buClr>
              <a:buSzPct val="1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Date Placeholder 6">
            <a:extLst>
              <a:ext uri="{FF2B5EF4-FFF2-40B4-BE49-F238E27FC236}">
                <a16:creationId xmlns:a16="http://schemas.microsoft.com/office/drawing/2014/main" id="{2FC9DAAB-FABE-020A-1DDB-1FACA259D62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8" name="Footer Placeholder 7">
            <a:extLst>
              <a:ext uri="{FF2B5EF4-FFF2-40B4-BE49-F238E27FC236}">
                <a16:creationId xmlns:a16="http://schemas.microsoft.com/office/drawing/2014/main" id="{D85AEE60-7813-447D-15ED-F0FD5689FC8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B3F0F32-999A-6D1F-ECE0-093293DDED40}"/>
              </a:ext>
            </a:extLst>
          </p:cNvPr>
          <p:cNvSpPr>
            <a:spLocks noGrp="1"/>
          </p:cNvSpPr>
          <p:nvPr>
            <p:ph type="sldNum" sz="quarter" idx="12"/>
          </p:nvPr>
        </p:nvSpPr>
        <p:spPr/>
        <p:txBody>
          <a:bodyPr/>
          <a:lstStyle/>
          <a:p>
            <a:fld id="{B9F63A26-9B38-409F-B644-7F809C843A00}" type="slidenum">
              <a:rPr lang="en-IE" smtClean="0"/>
              <a:t>‹#›</a:t>
            </a:fld>
            <a:endParaRPr lang="en-IE"/>
          </a:p>
        </p:txBody>
      </p:sp>
    </p:spTree>
    <p:extLst>
      <p:ext uri="{BB962C8B-B14F-4D97-AF65-F5344CB8AC3E}">
        <p14:creationId xmlns:p14="http://schemas.microsoft.com/office/powerpoint/2010/main" val="16274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only">
    <p:bg>
      <p:bgPr>
        <a:solidFill>
          <a:srgbClr val="EEF2FF"/>
        </a:solidFill>
        <a:effectLst/>
      </p:bgPr>
    </p:bg>
    <p:spTree>
      <p:nvGrpSpPr>
        <p:cNvPr id="1" name=""/>
        <p:cNvGrpSpPr/>
        <p:nvPr/>
      </p:nvGrpSpPr>
      <p:grpSpPr>
        <a:xfrm>
          <a:off x="0" y="0"/>
          <a:ext cx="0" cy="0"/>
          <a:chOff x="0" y="0"/>
          <a:chExt cx="0" cy="0"/>
        </a:xfrm>
      </p:grpSpPr>
      <p:pic>
        <p:nvPicPr>
          <p:cNvPr id="11" name="Picture 10" descr="A picture containing text, stationary, envelope, businesscard&#10;&#10;Description automatically generated">
            <a:extLst>
              <a:ext uri="{FF2B5EF4-FFF2-40B4-BE49-F238E27FC236}">
                <a16:creationId xmlns:a16="http://schemas.microsoft.com/office/drawing/2014/main" id="{DE91E7EC-313E-C9FD-5DDE-482A2DDA3BE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643" t="32540"/>
          <a:stretch/>
        </p:blipFill>
        <p:spPr>
          <a:xfrm>
            <a:off x="7881256" y="2231570"/>
            <a:ext cx="4310743" cy="4626429"/>
          </a:xfrm>
          <a:prstGeom prst="rect">
            <a:avLst/>
          </a:prstGeom>
        </p:spPr>
      </p:pic>
      <p:sp>
        <p:nvSpPr>
          <p:cNvPr id="2" name="Title 1">
            <a:extLst>
              <a:ext uri="{FF2B5EF4-FFF2-40B4-BE49-F238E27FC236}">
                <a16:creationId xmlns:a16="http://schemas.microsoft.com/office/drawing/2014/main" id="{346E112A-778A-4DF1-7492-8BAC44387D92}"/>
              </a:ext>
            </a:extLst>
          </p:cNvPr>
          <p:cNvSpPr>
            <a:spLocks noGrp="1"/>
          </p:cNvSpPr>
          <p:nvPr>
            <p:ph type="title"/>
          </p:nvPr>
        </p:nvSpPr>
        <p:spPr>
          <a:xfrm>
            <a:off x="633600" y="759600"/>
            <a:ext cx="6567300" cy="1325563"/>
          </a:xfrm>
        </p:spPr>
        <p:txBody>
          <a:bodyPr/>
          <a:lstStyle/>
          <a:p>
            <a:r>
              <a:rPr lang="en-US" dirty="0"/>
              <a:t>Click to edit Master title style</a:t>
            </a:r>
            <a:endParaRPr lang="en-IE" dirty="0"/>
          </a:p>
        </p:txBody>
      </p:sp>
      <p:sp>
        <p:nvSpPr>
          <p:cNvPr id="4" name="Content Placeholder 3">
            <a:extLst>
              <a:ext uri="{FF2B5EF4-FFF2-40B4-BE49-F238E27FC236}">
                <a16:creationId xmlns:a16="http://schemas.microsoft.com/office/drawing/2014/main" id="{85882721-5D7E-67AD-8CDE-CFEC2B091A19}"/>
              </a:ext>
            </a:extLst>
          </p:cNvPr>
          <p:cNvSpPr>
            <a:spLocks noGrp="1"/>
          </p:cNvSpPr>
          <p:nvPr>
            <p:ph sz="half" idx="2"/>
          </p:nvPr>
        </p:nvSpPr>
        <p:spPr>
          <a:xfrm>
            <a:off x="633600" y="2505075"/>
            <a:ext cx="5157787" cy="3684588"/>
          </a:xfrm>
        </p:spPr>
        <p:txBody>
          <a:bodyPr/>
          <a:lstStyle>
            <a:lvl1pPr>
              <a:buClr>
                <a:schemeClr val="tx2">
                  <a:lumMod val="60000"/>
                  <a:lumOff val="40000"/>
                </a:schemeClr>
              </a:buClr>
              <a:buSzPct val="150000"/>
              <a:defRPr/>
            </a:lvl1pPr>
            <a:lvl2pPr>
              <a:buClr>
                <a:schemeClr val="tx2">
                  <a:lumMod val="60000"/>
                  <a:lumOff val="40000"/>
                </a:schemeClr>
              </a:buClr>
              <a:buSzPct val="150000"/>
              <a:defRPr/>
            </a:lvl2pPr>
            <a:lvl3pPr>
              <a:buClr>
                <a:schemeClr val="tx2">
                  <a:lumMod val="60000"/>
                  <a:lumOff val="40000"/>
                </a:schemeClr>
              </a:buClr>
              <a:buSzPct val="150000"/>
              <a:defRPr/>
            </a:lvl3pPr>
            <a:lvl4pPr>
              <a:buClr>
                <a:schemeClr val="tx2">
                  <a:lumMod val="60000"/>
                  <a:lumOff val="40000"/>
                </a:schemeClr>
              </a:buClr>
              <a:buSzPct val="150000"/>
              <a:defRPr/>
            </a:lvl4pPr>
            <a:lvl5pPr>
              <a:buClr>
                <a:schemeClr val="tx2">
                  <a:lumMod val="60000"/>
                  <a:lumOff val="40000"/>
                </a:schemeClr>
              </a:buClr>
              <a:buSzPct val="1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Date Placeholder 6">
            <a:extLst>
              <a:ext uri="{FF2B5EF4-FFF2-40B4-BE49-F238E27FC236}">
                <a16:creationId xmlns:a16="http://schemas.microsoft.com/office/drawing/2014/main" id="{2FC9DAAB-FABE-020A-1DDB-1FACA259D62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8" name="Footer Placeholder 7">
            <a:extLst>
              <a:ext uri="{FF2B5EF4-FFF2-40B4-BE49-F238E27FC236}">
                <a16:creationId xmlns:a16="http://schemas.microsoft.com/office/drawing/2014/main" id="{D85AEE60-7813-447D-15ED-F0FD5689FC8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B3F0F32-999A-6D1F-ECE0-093293DDED40}"/>
              </a:ext>
            </a:extLst>
          </p:cNvPr>
          <p:cNvSpPr>
            <a:spLocks noGrp="1"/>
          </p:cNvSpPr>
          <p:nvPr>
            <p:ph type="sldNum" sz="quarter" idx="12"/>
          </p:nvPr>
        </p:nvSpPr>
        <p:spPr/>
        <p:txBody>
          <a:bodyPr/>
          <a:lstStyle/>
          <a:p>
            <a:fld id="{B9F63A26-9B38-409F-B644-7F809C843A00}" type="slidenum">
              <a:rPr lang="en-IE" smtClean="0"/>
              <a:t>‹#›</a:t>
            </a:fld>
            <a:endParaRPr lang="en-IE"/>
          </a:p>
        </p:txBody>
      </p:sp>
    </p:spTree>
    <p:extLst>
      <p:ext uri="{BB962C8B-B14F-4D97-AF65-F5344CB8AC3E}">
        <p14:creationId xmlns:p14="http://schemas.microsoft.com/office/powerpoint/2010/main" val="422248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only">
    <p:bg>
      <p:bgPr>
        <a:solidFill>
          <a:schemeClr val="bg2"/>
        </a:solidFill>
        <a:effectLst/>
      </p:bgPr>
    </p:bg>
    <p:spTree>
      <p:nvGrpSpPr>
        <p:cNvPr id="1" name=""/>
        <p:cNvGrpSpPr/>
        <p:nvPr/>
      </p:nvGrpSpPr>
      <p:grpSpPr>
        <a:xfrm>
          <a:off x="0" y="0"/>
          <a:ext cx="0" cy="0"/>
          <a:chOff x="0" y="0"/>
          <a:chExt cx="0" cy="0"/>
        </a:xfrm>
      </p:grpSpPr>
      <p:pic>
        <p:nvPicPr>
          <p:cNvPr id="11" name="Picture 10" descr="A picture containing text, stationary, envelope, businesscard&#10;&#10;Description automatically generated">
            <a:extLst>
              <a:ext uri="{FF2B5EF4-FFF2-40B4-BE49-F238E27FC236}">
                <a16:creationId xmlns:a16="http://schemas.microsoft.com/office/drawing/2014/main" id="{DE91E7EC-313E-C9FD-5DDE-482A2DDA3BE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643" t="32540"/>
          <a:stretch/>
        </p:blipFill>
        <p:spPr>
          <a:xfrm>
            <a:off x="7881256" y="2231570"/>
            <a:ext cx="4310743" cy="4626429"/>
          </a:xfrm>
          <a:prstGeom prst="rect">
            <a:avLst/>
          </a:prstGeom>
        </p:spPr>
      </p:pic>
      <p:sp>
        <p:nvSpPr>
          <p:cNvPr id="2" name="Title 1">
            <a:extLst>
              <a:ext uri="{FF2B5EF4-FFF2-40B4-BE49-F238E27FC236}">
                <a16:creationId xmlns:a16="http://schemas.microsoft.com/office/drawing/2014/main" id="{346E112A-778A-4DF1-7492-8BAC44387D92}"/>
              </a:ext>
            </a:extLst>
          </p:cNvPr>
          <p:cNvSpPr>
            <a:spLocks noGrp="1"/>
          </p:cNvSpPr>
          <p:nvPr>
            <p:ph type="title"/>
          </p:nvPr>
        </p:nvSpPr>
        <p:spPr>
          <a:xfrm>
            <a:off x="633600" y="759600"/>
            <a:ext cx="6567300" cy="1325563"/>
          </a:xfrm>
        </p:spPr>
        <p:txBody>
          <a:bodyPr/>
          <a:lstStyle>
            <a:lvl1pPr>
              <a:defRPr>
                <a:solidFill>
                  <a:schemeClr val="tx1"/>
                </a:solidFill>
              </a:defRPr>
            </a:lvl1pPr>
          </a:lstStyle>
          <a:p>
            <a:r>
              <a:rPr lang="en-US" dirty="0"/>
              <a:t>Click to edit Master title style</a:t>
            </a:r>
            <a:endParaRPr lang="en-IE" dirty="0"/>
          </a:p>
        </p:txBody>
      </p:sp>
      <p:sp>
        <p:nvSpPr>
          <p:cNvPr id="4" name="Content Placeholder 3">
            <a:extLst>
              <a:ext uri="{FF2B5EF4-FFF2-40B4-BE49-F238E27FC236}">
                <a16:creationId xmlns:a16="http://schemas.microsoft.com/office/drawing/2014/main" id="{85882721-5D7E-67AD-8CDE-CFEC2B091A19}"/>
              </a:ext>
            </a:extLst>
          </p:cNvPr>
          <p:cNvSpPr>
            <a:spLocks noGrp="1"/>
          </p:cNvSpPr>
          <p:nvPr>
            <p:ph sz="half" idx="2"/>
          </p:nvPr>
        </p:nvSpPr>
        <p:spPr>
          <a:xfrm>
            <a:off x="633600" y="2505075"/>
            <a:ext cx="5157787" cy="3684588"/>
          </a:xfrm>
        </p:spPr>
        <p:txBody>
          <a:bodyPr/>
          <a:lstStyle>
            <a:lvl1pPr>
              <a:buClr>
                <a:schemeClr val="tx2">
                  <a:lumMod val="60000"/>
                  <a:lumOff val="40000"/>
                </a:schemeClr>
              </a:buClr>
              <a:buSzPct val="150000"/>
              <a:defRPr>
                <a:solidFill>
                  <a:schemeClr val="tx1"/>
                </a:solidFill>
              </a:defRPr>
            </a:lvl1pPr>
            <a:lvl2pPr>
              <a:buClr>
                <a:schemeClr val="tx2">
                  <a:lumMod val="60000"/>
                  <a:lumOff val="40000"/>
                </a:schemeClr>
              </a:buClr>
              <a:buSzPct val="150000"/>
              <a:defRPr>
                <a:solidFill>
                  <a:schemeClr val="tx1"/>
                </a:solidFill>
              </a:defRPr>
            </a:lvl2pPr>
            <a:lvl3pPr>
              <a:buClr>
                <a:schemeClr val="tx2">
                  <a:lumMod val="60000"/>
                  <a:lumOff val="40000"/>
                </a:schemeClr>
              </a:buClr>
              <a:buSzPct val="150000"/>
              <a:defRPr>
                <a:solidFill>
                  <a:schemeClr val="tx1"/>
                </a:solidFill>
              </a:defRPr>
            </a:lvl3pPr>
            <a:lvl4pPr>
              <a:buClr>
                <a:schemeClr val="tx2">
                  <a:lumMod val="60000"/>
                  <a:lumOff val="40000"/>
                </a:schemeClr>
              </a:buClr>
              <a:buSzPct val="150000"/>
              <a:defRPr>
                <a:solidFill>
                  <a:schemeClr val="tx1"/>
                </a:solidFill>
              </a:defRPr>
            </a:lvl4pPr>
            <a:lvl5pPr>
              <a:buClr>
                <a:schemeClr val="tx2">
                  <a:lumMod val="60000"/>
                  <a:lumOff val="40000"/>
                </a:schemeClr>
              </a:buClr>
              <a:buSzPct val="150000"/>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Date Placeholder 6">
            <a:extLst>
              <a:ext uri="{FF2B5EF4-FFF2-40B4-BE49-F238E27FC236}">
                <a16:creationId xmlns:a16="http://schemas.microsoft.com/office/drawing/2014/main" id="{2FC9DAAB-FABE-020A-1DDB-1FACA259D628}"/>
              </a:ext>
            </a:extLst>
          </p:cNvPr>
          <p:cNvSpPr>
            <a:spLocks noGrp="1"/>
          </p:cNvSpPr>
          <p:nvPr>
            <p:ph type="dt" sz="half" idx="10"/>
          </p:nvPr>
        </p:nvSpPr>
        <p:spPr/>
        <p:txBody>
          <a:bodyPr/>
          <a:lstStyle>
            <a:lvl1pPr>
              <a:defRPr>
                <a:solidFill>
                  <a:schemeClr val="tx1"/>
                </a:solidFill>
              </a:defRPr>
            </a:lvl1pPr>
          </a:lstStyle>
          <a:p>
            <a:fld id="{246F3618-276D-4D1C-9C81-7D0A023AE09C}" type="datetimeFigureOut">
              <a:rPr lang="en-IE" smtClean="0"/>
              <a:pPr/>
              <a:t>18/10/2022</a:t>
            </a:fld>
            <a:endParaRPr lang="en-IE"/>
          </a:p>
        </p:txBody>
      </p:sp>
      <p:sp>
        <p:nvSpPr>
          <p:cNvPr id="8" name="Footer Placeholder 7">
            <a:extLst>
              <a:ext uri="{FF2B5EF4-FFF2-40B4-BE49-F238E27FC236}">
                <a16:creationId xmlns:a16="http://schemas.microsoft.com/office/drawing/2014/main" id="{D85AEE60-7813-447D-15ED-F0FD5689FC86}"/>
              </a:ext>
            </a:extLst>
          </p:cNvPr>
          <p:cNvSpPr>
            <a:spLocks noGrp="1"/>
          </p:cNvSpPr>
          <p:nvPr>
            <p:ph type="ftr" sz="quarter" idx="11"/>
          </p:nvPr>
        </p:nvSpPr>
        <p:spPr/>
        <p:txBody>
          <a:bodyPr/>
          <a:lstStyle>
            <a:lvl1pPr>
              <a:defRPr>
                <a:solidFill>
                  <a:schemeClr val="tx1"/>
                </a:solidFill>
              </a:defRPr>
            </a:lvl1pPr>
          </a:lstStyle>
          <a:p>
            <a:endParaRPr lang="en-IE"/>
          </a:p>
        </p:txBody>
      </p:sp>
      <p:sp>
        <p:nvSpPr>
          <p:cNvPr id="9" name="Slide Number Placeholder 8">
            <a:extLst>
              <a:ext uri="{FF2B5EF4-FFF2-40B4-BE49-F238E27FC236}">
                <a16:creationId xmlns:a16="http://schemas.microsoft.com/office/drawing/2014/main" id="{6B3F0F32-999A-6D1F-ECE0-093293DDED40}"/>
              </a:ext>
            </a:extLst>
          </p:cNvPr>
          <p:cNvSpPr>
            <a:spLocks noGrp="1"/>
          </p:cNvSpPr>
          <p:nvPr>
            <p:ph type="sldNum" sz="quarter" idx="12"/>
          </p:nvPr>
        </p:nvSpPr>
        <p:spPr/>
        <p:txBody>
          <a:bodyPr/>
          <a:lstStyle>
            <a:lvl1pPr>
              <a:defRPr>
                <a:solidFill>
                  <a:schemeClr val="tx1"/>
                </a:solidFill>
              </a:defRPr>
            </a:lvl1pPr>
          </a:lstStyle>
          <a:p>
            <a:fld id="{B9F63A26-9B38-409F-B644-7F809C843A00}" type="slidenum">
              <a:rPr lang="en-IE" smtClean="0"/>
              <a:pPr/>
              <a:t>‹#›</a:t>
            </a:fld>
            <a:endParaRPr lang="en-IE"/>
          </a:p>
        </p:txBody>
      </p:sp>
    </p:spTree>
    <p:extLst>
      <p:ext uri="{BB962C8B-B14F-4D97-AF65-F5344CB8AC3E}">
        <p14:creationId xmlns:p14="http://schemas.microsoft.com/office/powerpoint/2010/main" val="1772829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91E7EC-313E-C9FD-5DDE-482A2DDA3BEF}"/>
              </a:ext>
            </a:extLst>
          </p:cNvPr>
          <p:cNvPicPr>
            <a:picLocks noChangeAspect="1"/>
          </p:cNvPicPr>
          <p:nvPr userDrawn="1"/>
        </p:nvPicPr>
        <p:blipFill>
          <a:blip r:embed="rId2">
            <a:extLst>
              <a:ext uri="{28A0092B-C50C-407E-A947-70E740481C1C}">
                <a14:useLocalDpi xmlns:a14="http://schemas.microsoft.com/office/drawing/2010/main" val="0"/>
              </a:ext>
            </a:extLst>
          </a:blip>
          <a:srcRect l="2882" r="2882"/>
          <a:stretch/>
        </p:blipFill>
        <p:spPr>
          <a:xfrm>
            <a:off x="7881256" y="2231570"/>
            <a:ext cx="4310743" cy="4626429"/>
          </a:xfrm>
          <a:prstGeom prst="rect">
            <a:avLst/>
          </a:prstGeom>
        </p:spPr>
      </p:pic>
      <p:sp>
        <p:nvSpPr>
          <p:cNvPr id="2" name="Title 1">
            <a:extLst>
              <a:ext uri="{FF2B5EF4-FFF2-40B4-BE49-F238E27FC236}">
                <a16:creationId xmlns:a16="http://schemas.microsoft.com/office/drawing/2014/main" id="{346E112A-778A-4DF1-7492-8BAC44387D92}"/>
              </a:ext>
            </a:extLst>
          </p:cNvPr>
          <p:cNvSpPr>
            <a:spLocks noGrp="1"/>
          </p:cNvSpPr>
          <p:nvPr>
            <p:ph type="title"/>
          </p:nvPr>
        </p:nvSpPr>
        <p:spPr>
          <a:xfrm>
            <a:off x="633600" y="759600"/>
            <a:ext cx="6921086" cy="823913"/>
          </a:xfrm>
        </p:spPr>
        <p:txBody>
          <a:bodyPr/>
          <a:lstStyle/>
          <a:p>
            <a:r>
              <a:rPr lang="en-US" dirty="0"/>
              <a:t>Click to edit Master title style</a:t>
            </a:r>
            <a:endParaRPr lang="en-IE" dirty="0"/>
          </a:p>
        </p:txBody>
      </p:sp>
      <p:sp>
        <p:nvSpPr>
          <p:cNvPr id="4" name="Content Placeholder 3">
            <a:extLst>
              <a:ext uri="{FF2B5EF4-FFF2-40B4-BE49-F238E27FC236}">
                <a16:creationId xmlns:a16="http://schemas.microsoft.com/office/drawing/2014/main" id="{85882721-5D7E-67AD-8CDE-CFEC2B091A19}"/>
              </a:ext>
            </a:extLst>
          </p:cNvPr>
          <p:cNvSpPr>
            <a:spLocks noGrp="1"/>
          </p:cNvSpPr>
          <p:nvPr>
            <p:ph sz="half" idx="2"/>
          </p:nvPr>
        </p:nvSpPr>
        <p:spPr>
          <a:xfrm>
            <a:off x="633600" y="2505075"/>
            <a:ext cx="5157787" cy="3684588"/>
          </a:xfrm>
        </p:spPr>
        <p:txBody>
          <a:bodyPr/>
          <a:lstStyle>
            <a:lvl1pPr>
              <a:buClr>
                <a:schemeClr val="tx2">
                  <a:lumMod val="40000"/>
                  <a:lumOff val="60000"/>
                </a:schemeClr>
              </a:buClr>
              <a:buSzPct val="150000"/>
              <a:defRPr/>
            </a:lvl1pPr>
            <a:lvl2pPr>
              <a:buClr>
                <a:schemeClr val="tx2">
                  <a:lumMod val="40000"/>
                  <a:lumOff val="60000"/>
                </a:schemeClr>
              </a:buClr>
              <a:buSzPct val="150000"/>
              <a:defRPr/>
            </a:lvl2pPr>
            <a:lvl3pPr>
              <a:buClr>
                <a:schemeClr val="tx2">
                  <a:lumMod val="40000"/>
                  <a:lumOff val="60000"/>
                </a:schemeClr>
              </a:buClr>
              <a:buSzPct val="150000"/>
              <a:defRPr/>
            </a:lvl3pPr>
            <a:lvl4pPr>
              <a:buClr>
                <a:schemeClr val="tx2">
                  <a:lumMod val="40000"/>
                  <a:lumOff val="60000"/>
                </a:schemeClr>
              </a:buClr>
              <a:buSzPct val="150000"/>
              <a:defRPr/>
            </a:lvl4pPr>
            <a:lvl5pPr>
              <a:buClr>
                <a:schemeClr val="tx2">
                  <a:lumMod val="40000"/>
                  <a:lumOff val="60000"/>
                </a:schemeClr>
              </a:buClr>
              <a:buSzPct val="15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Date Placeholder 6">
            <a:extLst>
              <a:ext uri="{FF2B5EF4-FFF2-40B4-BE49-F238E27FC236}">
                <a16:creationId xmlns:a16="http://schemas.microsoft.com/office/drawing/2014/main" id="{2FC9DAAB-FABE-020A-1DDB-1FACA259D62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8" name="Footer Placeholder 7">
            <a:extLst>
              <a:ext uri="{FF2B5EF4-FFF2-40B4-BE49-F238E27FC236}">
                <a16:creationId xmlns:a16="http://schemas.microsoft.com/office/drawing/2014/main" id="{D85AEE60-7813-447D-15ED-F0FD5689FC8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B3F0F32-999A-6D1F-ECE0-093293DDED40}"/>
              </a:ext>
            </a:extLst>
          </p:cNvPr>
          <p:cNvSpPr>
            <a:spLocks noGrp="1"/>
          </p:cNvSpPr>
          <p:nvPr>
            <p:ph type="sldNum" sz="quarter" idx="12"/>
          </p:nvPr>
        </p:nvSpPr>
        <p:spPr/>
        <p:txBody>
          <a:bodyPr/>
          <a:lstStyle/>
          <a:p>
            <a:fld id="{B9F63A26-9B38-409F-B644-7F809C843A00}" type="slidenum">
              <a:rPr lang="en-IE" smtClean="0"/>
              <a:t>‹#›</a:t>
            </a:fld>
            <a:endParaRPr lang="en-IE"/>
          </a:p>
        </p:txBody>
      </p:sp>
    </p:spTree>
    <p:extLst>
      <p:ext uri="{BB962C8B-B14F-4D97-AF65-F5344CB8AC3E}">
        <p14:creationId xmlns:p14="http://schemas.microsoft.com/office/powerpoint/2010/main" val="346668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35E881-DDE4-91CC-BAEA-17D941CB927C}"/>
              </a:ext>
            </a:extLst>
          </p:cNvPr>
          <p:cNvSpPr/>
          <p:nvPr userDrawn="1"/>
        </p:nvSpPr>
        <p:spPr>
          <a:xfrm>
            <a:off x="5169453" y="278780"/>
            <a:ext cx="7056000" cy="6876150"/>
          </a:xfrm>
          <a:custGeom>
            <a:avLst/>
            <a:gdLst>
              <a:gd name="connsiteX0" fmla="*/ 0 w 7056000"/>
              <a:gd name="connsiteY0" fmla="*/ 0 h 6865264"/>
              <a:gd name="connsiteX1" fmla="*/ 7056000 w 7056000"/>
              <a:gd name="connsiteY1" fmla="*/ 0 h 6865264"/>
              <a:gd name="connsiteX2" fmla="*/ 7056000 w 7056000"/>
              <a:gd name="connsiteY2" fmla="*/ 6865264 h 6865264"/>
              <a:gd name="connsiteX3" fmla="*/ 0 w 7056000"/>
              <a:gd name="connsiteY3" fmla="*/ 6865264 h 6865264"/>
              <a:gd name="connsiteX4" fmla="*/ 0 w 7056000"/>
              <a:gd name="connsiteY4" fmla="*/ 0 h 6865264"/>
              <a:gd name="connsiteX0" fmla="*/ 0 w 7056000"/>
              <a:gd name="connsiteY0" fmla="*/ 0 h 6876150"/>
              <a:gd name="connsiteX1" fmla="*/ 7056000 w 7056000"/>
              <a:gd name="connsiteY1" fmla="*/ 0 h 6876150"/>
              <a:gd name="connsiteX2" fmla="*/ 7056000 w 7056000"/>
              <a:gd name="connsiteY2" fmla="*/ 6865264 h 6876150"/>
              <a:gd name="connsiteX3" fmla="*/ 1556657 w 7056000"/>
              <a:gd name="connsiteY3" fmla="*/ 6876150 h 6876150"/>
              <a:gd name="connsiteX4" fmla="*/ 0 w 7056000"/>
              <a:gd name="connsiteY4" fmla="*/ 0 h 687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000" h="6876150">
                <a:moveTo>
                  <a:pt x="0" y="0"/>
                </a:moveTo>
                <a:lnTo>
                  <a:pt x="7056000" y="0"/>
                </a:lnTo>
                <a:lnTo>
                  <a:pt x="7056000" y="6865264"/>
                </a:lnTo>
                <a:lnTo>
                  <a:pt x="1556657" y="6876150"/>
                </a:lnTo>
                <a:lnTo>
                  <a:pt x="0" y="0"/>
                </a:lnTo>
                <a:close/>
              </a:path>
            </a:pathLst>
          </a:custGeom>
          <a:solidFill>
            <a:srgbClr val="EE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a:extLst>
              <a:ext uri="{FF2B5EF4-FFF2-40B4-BE49-F238E27FC236}">
                <a16:creationId xmlns:a16="http://schemas.microsoft.com/office/drawing/2014/main" id="{8F7189BD-72FF-8BF8-DAE5-57AD26A296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sp>
        <p:nvSpPr>
          <p:cNvPr id="5" name="Title 1">
            <a:extLst>
              <a:ext uri="{FF2B5EF4-FFF2-40B4-BE49-F238E27FC236}">
                <a16:creationId xmlns:a16="http://schemas.microsoft.com/office/drawing/2014/main" id="{DD938AEE-C0D1-03FD-14DA-4C59CA327BBA}"/>
              </a:ext>
            </a:extLst>
          </p:cNvPr>
          <p:cNvSpPr>
            <a:spLocks noGrp="1"/>
          </p:cNvSpPr>
          <p:nvPr>
            <p:ph type="title"/>
          </p:nvPr>
        </p:nvSpPr>
        <p:spPr>
          <a:xfrm>
            <a:off x="6768000" y="1692000"/>
            <a:ext cx="4362943" cy="701806"/>
          </a:xfrm>
        </p:spPr>
        <p:txBody>
          <a:bodyPr/>
          <a:lstStyle>
            <a:lvl1pPr>
              <a:defRPr>
                <a:solidFill>
                  <a:schemeClr val="bg2"/>
                </a:solidFill>
              </a:defRPr>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F4D29900-DE7A-0520-067A-447B411D7999}"/>
              </a:ext>
            </a:extLst>
          </p:cNvPr>
          <p:cNvSpPr>
            <a:spLocks noGrp="1"/>
          </p:cNvSpPr>
          <p:nvPr>
            <p:ph idx="1"/>
          </p:nvPr>
        </p:nvSpPr>
        <p:spPr>
          <a:xfrm>
            <a:off x="6768000" y="2775856"/>
            <a:ext cx="4362943" cy="2268091"/>
          </a:xfrm>
        </p:spPr>
        <p:txBody>
          <a:bodyPr/>
          <a:lstStyle>
            <a:lvl1pPr marL="0" indent="0">
              <a:buNone/>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 name="Chart Placeholder 6">
            <a:extLst>
              <a:ext uri="{FF2B5EF4-FFF2-40B4-BE49-F238E27FC236}">
                <a16:creationId xmlns:a16="http://schemas.microsoft.com/office/drawing/2014/main" id="{1AD9919B-335C-3664-6985-A261B6D1C5E5}"/>
              </a:ext>
            </a:extLst>
          </p:cNvPr>
          <p:cNvSpPr>
            <a:spLocks noGrp="1"/>
          </p:cNvSpPr>
          <p:nvPr>
            <p:ph type="chart" sz="quarter" idx="10"/>
          </p:nvPr>
        </p:nvSpPr>
        <p:spPr>
          <a:xfrm>
            <a:off x="0" y="0"/>
            <a:ext cx="5224463" cy="6858000"/>
          </a:xfrm>
        </p:spPr>
        <p:txBody>
          <a:bodyPr anchor="ctr"/>
          <a:lstStyle>
            <a:lvl1pPr marL="0" indent="0" algn="ctr">
              <a:buNone/>
              <a:defRPr/>
            </a:lvl1pPr>
          </a:lstStyle>
          <a:p>
            <a:endParaRPr lang="en-IE"/>
          </a:p>
        </p:txBody>
      </p:sp>
      <p:sp>
        <p:nvSpPr>
          <p:cNvPr id="12" name="Subtitle 2">
            <a:extLst>
              <a:ext uri="{FF2B5EF4-FFF2-40B4-BE49-F238E27FC236}">
                <a16:creationId xmlns:a16="http://schemas.microsoft.com/office/drawing/2014/main" id="{7514C17B-E54E-CD15-B506-1CF0AD9660BE}"/>
              </a:ext>
            </a:extLst>
          </p:cNvPr>
          <p:cNvSpPr>
            <a:spLocks noGrp="1"/>
          </p:cNvSpPr>
          <p:nvPr>
            <p:ph type="subTitle" idx="11"/>
          </p:nvPr>
        </p:nvSpPr>
        <p:spPr>
          <a:xfrm>
            <a:off x="633600" y="6306207"/>
            <a:ext cx="4616844" cy="369895"/>
          </a:xfrm>
        </p:spPr>
        <p:txBody>
          <a:bodyPr>
            <a:normAutofit/>
          </a:bodyPr>
          <a:lstStyle>
            <a:lvl1pPr marL="0" indent="0" algn="l">
              <a:buNone/>
              <a:defRPr sz="11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2" name="Picture 1">
            <a:extLst>
              <a:ext uri="{FF2B5EF4-FFF2-40B4-BE49-F238E27FC236}">
                <a16:creationId xmlns:a16="http://schemas.microsoft.com/office/drawing/2014/main" id="{C240A64C-6E78-F7A0-BB37-DF7EF36BAD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50440" y="5759356"/>
            <a:ext cx="2259816" cy="1146050"/>
          </a:xfrm>
          <a:prstGeom prst="rect">
            <a:avLst/>
          </a:prstGeom>
        </p:spPr>
      </p:pic>
    </p:spTree>
    <p:extLst>
      <p:ext uri="{BB962C8B-B14F-4D97-AF65-F5344CB8AC3E}">
        <p14:creationId xmlns:p14="http://schemas.microsoft.com/office/powerpoint/2010/main" val="17978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mp; Photo B">
    <p:bg>
      <p:bgPr>
        <a:solidFill>
          <a:srgbClr val="8FAB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3500-D30E-4A59-650A-398E08044228}"/>
              </a:ext>
            </a:extLst>
          </p:cNvPr>
          <p:cNvSpPr>
            <a:spLocks noGrp="1"/>
          </p:cNvSpPr>
          <p:nvPr>
            <p:ph type="title"/>
          </p:nvPr>
        </p:nvSpPr>
        <p:spPr>
          <a:xfrm>
            <a:off x="633600" y="777600"/>
            <a:ext cx="5467350" cy="2852737"/>
          </a:xfrm>
        </p:spPr>
        <p:txBody>
          <a:bodyPr anchor="t">
            <a:normAutofit/>
          </a:bodyPr>
          <a:lstStyle>
            <a:lvl1pPr>
              <a:defRPr sz="5500"/>
            </a:lvl1p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13325ADF-C238-D9ED-AB63-D3D507571CB2}"/>
              </a:ext>
            </a:extLst>
          </p:cNvPr>
          <p:cNvSpPr>
            <a:spLocks noGrp="1"/>
          </p:cNvSpPr>
          <p:nvPr>
            <p:ph type="body" idx="1"/>
          </p:nvPr>
        </p:nvSpPr>
        <p:spPr>
          <a:xfrm>
            <a:off x="633600" y="3258000"/>
            <a:ext cx="54624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12">
            <a:extLst>
              <a:ext uri="{FF2B5EF4-FFF2-40B4-BE49-F238E27FC236}">
                <a16:creationId xmlns:a16="http://schemas.microsoft.com/office/drawing/2014/main" id="{40FF387F-2C8B-DAA0-B6D5-F3F456223203}"/>
              </a:ext>
            </a:extLst>
          </p:cNvPr>
          <p:cNvSpPr>
            <a:spLocks noGrp="1"/>
          </p:cNvSpPr>
          <p:nvPr>
            <p:ph type="body" sz="quarter" idx="10"/>
          </p:nvPr>
        </p:nvSpPr>
        <p:spPr>
          <a:xfrm>
            <a:off x="633413" y="5976001"/>
            <a:ext cx="4852987" cy="602600"/>
          </a:xfrm>
        </p:spPr>
        <p:txBody>
          <a:bodyPr>
            <a:normAutofit/>
          </a:bodyPr>
          <a:lstStyle>
            <a:lvl1pPr marL="0" indent="0">
              <a:buNone/>
              <a:defRPr sz="1800">
                <a:solidFill>
                  <a:schemeClr val="tx1"/>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edit Master text styles</a:t>
            </a:r>
          </a:p>
        </p:txBody>
      </p:sp>
      <p:sp>
        <p:nvSpPr>
          <p:cNvPr id="10" name="Rectangle 9">
            <a:extLst>
              <a:ext uri="{FF2B5EF4-FFF2-40B4-BE49-F238E27FC236}">
                <a16:creationId xmlns:a16="http://schemas.microsoft.com/office/drawing/2014/main" id="{7A020131-D9C3-8EBD-C12A-63C9ED4115C2}"/>
              </a:ext>
            </a:extLst>
          </p:cNvPr>
          <p:cNvSpPr/>
          <p:nvPr userDrawn="1"/>
        </p:nvSpPr>
        <p:spPr>
          <a:xfrm>
            <a:off x="5547868" y="0"/>
            <a:ext cx="6644132" cy="6858000"/>
          </a:xfrm>
          <a:custGeom>
            <a:avLst/>
            <a:gdLst>
              <a:gd name="connsiteX0" fmla="*/ 0 w 6047232"/>
              <a:gd name="connsiteY0" fmla="*/ 0 h 6858000"/>
              <a:gd name="connsiteX1" fmla="*/ 6047232 w 6047232"/>
              <a:gd name="connsiteY1" fmla="*/ 0 h 6858000"/>
              <a:gd name="connsiteX2" fmla="*/ 6047232 w 6047232"/>
              <a:gd name="connsiteY2" fmla="*/ 6858000 h 6858000"/>
              <a:gd name="connsiteX3" fmla="*/ 0 w 6047232"/>
              <a:gd name="connsiteY3" fmla="*/ 6858000 h 6858000"/>
              <a:gd name="connsiteX4" fmla="*/ 0 w 60472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0 w 6644132"/>
              <a:gd name="connsiteY3" fmla="*/ 6235700 h 6858000"/>
              <a:gd name="connsiteX4" fmla="*/ 596900 w 66441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4713732 w 6644132"/>
              <a:gd name="connsiteY3" fmla="*/ 6680200 h 6858000"/>
              <a:gd name="connsiteX4" fmla="*/ 0 w 6644132"/>
              <a:gd name="connsiteY4" fmla="*/ 6235700 h 6858000"/>
              <a:gd name="connsiteX5" fmla="*/ 596900 w 6644132"/>
              <a:gd name="connsiteY5"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5120132 w 6644132"/>
              <a:gd name="connsiteY3" fmla="*/ 6858000 h 6858000"/>
              <a:gd name="connsiteX4" fmla="*/ 0 w 6644132"/>
              <a:gd name="connsiteY4" fmla="*/ 6235700 h 6858000"/>
              <a:gd name="connsiteX5" fmla="*/ 596900 w 664413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32" h="6858000">
                <a:moveTo>
                  <a:pt x="596900" y="0"/>
                </a:moveTo>
                <a:lnTo>
                  <a:pt x="6644132" y="0"/>
                </a:lnTo>
                <a:lnTo>
                  <a:pt x="6644132" y="6858000"/>
                </a:lnTo>
                <a:lnTo>
                  <a:pt x="5120132" y="6858000"/>
                </a:lnTo>
                <a:lnTo>
                  <a:pt x="0" y="6235700"/>
                </a:lnTo>
                <a:lnTo>
                  <a:pt x="5969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94136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B">
    <p:bg>
      <p:bgPr>
        <a:solidFill>
          <a:schemeClr val="tx1"/>
        </a:solidFill>
        <a:effectLst/>
      </p:bgPr>
    </p:bg>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48D7A8E2-0C7D-F89F-CA3E-929FE5909C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5168" y="0"/>
            <a:ext cx="6656832" cy="6858000"/>
          </a:xfrm>
          <a:prstGeom prst="rect">
            <a:avLst/>
          </a:prstGeom>
        </p:spPr>
      </p:pic>
      <p:pic>
        <p:nvPicPr>
          <p:cNvPr id="10" name="Picture 9">
            <a:extLst>
              <a:ext uri="{FF2B5EF4-FFF2-40B4-BE49-F238E27FC236}">
                <a16:creationId xmlns:a16="http://schemas.microsoft.com/office/drawing/2014/main" id="{8F7189BD-72FF-8BF8-DAE5-57AD26A296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sp>
        <p:nvSpPr>
          <p:cNvPr id="5" name="Title 1">
            <a:extLst>
              <a:ext uri="{FF2B5EF4-FFF2-40B4-BE49-F238E27FC236}">
                <a16:creationId xmlns:a16="http://schemas.microsoft.com/office/drawing/2014/main" id="{DD938AEE-C0D1-03FD-14DA-4C59CA327BBA}"/>
              </a:ext>
            </a:extLst>
          </p:cNvPr>
          <p:cNvSpPr>
            <a:spLocks noGrp="1"/>
          </p:cNvSpPr>
          <p:nvPr>
            <p:ph type="title"/>
          </p:nvPr>
        </p:nvSpPr>
        <p:spPr>
          <a:xfrm>
            <a:off x="6768000" y="1692000"/>
            <a:ext cx="4362943" cy="701806"/>
          </a:xfrm>
        </p:spPr>
        <p:txBody>
          <a:bodyPr/>
          <a:lstStyle>
            <a:lvl1pPr>
              <a:defRPr>
                <a:solidFill>
                  <a:schemeClr val="tx1"/>
                </a:solidFill>
              </a:defRPr>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F4D29900-DE7A-0520-067A-447B411D7999}"/>
              </a:ext>
            </a:extLst>
          </p:cNvPr>
          <p:cNvSpPr>
            <a:spLocks noGrp="1"/>
          </p:cNvSpPr>
          <p:nvPr>
            <p:ph idx="1"/>
          </p:nvPr>
        </p:nvSpPr>
        <p:spPr>
          <a:xfrm>
            <a:off x="6768000" y="2775856"/>
            <a:ext cx="4362943" cy="2268091"/>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 name="Chart Placeholder 6">
            <a:extLst>
              <a:ext uri="{FF2B5EF4-FFF2-40B4-BE49-F238E27FC236}">
                <a16:creationId xmlns:a16="http://schemas.microsoft.com/office/drawing/2014/main" id="{1AD9919B-335C-3664-6985-A261B6D1C5E5}"/>
              </a:ext>
            </a:extLst>
          </p:cNvPr>
          <p:cNvSpPr>
            <a:spLocks noGrp="1"/>
          </p:cNvSpPr>
          <p:nvPr>
            <p:ph type="chart" sz="quarter" idx="10"/>
          </p:nvPr>
        </p:nvSpPr>
        <p:spPr>
          <a:xfrm>
            <a:off x="0" y="0"/>
            <a:ext cx="5224463" cy="6858000"/>
          </a:xfrm>
        </p:spPr>
        <p:txBody>
          <a:bodyPr anchor="ctr"/>
          <a:lstStyle>
            <a:lvl1pPr marL="0" indent="0" algn="ctr">
              <a:buNone/>
              <a:defRPr/>
            </a:lvl1pPr>
          </a:lstStyle>
          <a:p>
            <a:endParaRPr lang="en-IE"/>
          </a:p>
        </p:txBody>
      </p:sp>
      <p:sp>
        <p:nvSpPr>
          <p:cNvPr id="12" name="Subtitle 2">
            <a:extLst>
              <a:ext uri="{FF2B5EF4-FFF2-40B4-BE49-F238E27FC236}">
                <a16:creationId xmlns:a16="http://schemas.microsoft.com/office/drawing/2014/main" id="{152C6CDE-E80F-8202-F18A-EB4A680575B5}"/>
              </a:ext>
            </a:extLst>
          </p:cNvPr>
          <p:cNvSpPr>
            <a:spLocks noGrp="1"/>
          </p:cNvSpPr>
          <p:nvPr>
            <p:ph type="subTitle" idx="11"/>
          </p:nvPr>
        </p:nvSpPr>
        <p:spPr>
          <a:xfrm>
            <a:off x="633600" y="6306207"/>
            <a:ext cx="4616844" cy="369895"/>
          </a:xfrm>
        </p:spPr>
        <p:txBody>
          <a:bodyPr>
            <a:normAutofit/>
          </a:bodyPr>
          <a:lstStyle>
            <a:lvl1pPr marL="0" indent="0" algn="l">
              <a:buNone/>
              <a:defRPr sz="11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2" name="Picture 1">
            <a:extLst>
              <a:ext uri="{FF2B5EF4-FFF2-40B4-BE49-F238E27FC236}">
                <a16:creationId xmlns:a16="http://schemas.microsoft.com/office/drawing/2014/main" id="{1975D36D-953B-6CE8-1E4D-A3AB79A7721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50440" y="5759356"/>
            <a:ext cx="2259816" cy="1146050"/>
          </a:xfrm>
          <a:prstGeom prst="rect">
            <a:avLst/>
          </a:prstGeom>
        </p:spPr>
      </p:pic>
    </p:spTree>
    <p:extLst>
      <p:ext uri="{BB962C8B-B14F-4D97-AF65-F5344CB8AC3E}">
        <p14:creationId xmlns:p14="http://schemas.microsoft.com/office/powerpoint/2010/main" val="3817301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5F40D-2C9A-F392-D8A8-C96789D2F000}"/>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3" name="Footer Placeholder 2">
            <a:extLst>
              <a:ext uri="{FF2B5EF4-FFF2-40B4-BE49-F238E27FC236}">
                <a16:creationId xmlns:a16="http://schemas.microsoft.com/office/drawing/2014/main" id="{6DD51E7E-D6E7-6063-CBD5-8BD286EABA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C0822A1-4CB5-98BA-920D-C2A5E378DC18}"/>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7" name="Picture 6">
            <a:extLst>
              <a:ext uri="{FF2B5EF4-FFF2-40B4-BE49-F238E27FC236}">
                <a16:creationId xmlns:a16="http://schemas.microsoft.com/office/drawing/2014/main" id="{07932CC4-F5F8-7AF0-FE1F-01B29F3037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sp>
        <p:nvSpPr>
          <p:cNvPr id="10" name="Chart Placeholder 9">
            <a:extLst>
              <a:ext uri="{FF2B5EF4-FFF2-40B4-BE49-F238E27FC236}">
                <a16:creationId xmlns:a16="http://schemas.microsoft.com/office/drawing/2014/main" id="{D60AE344-0908-5791-D95D-5C91C1FD2CEF}"/>
              </a:ext>
            </a:extLst>
          </p:cNvPr>
          <p:cNvSpPr>
            <a:spLocks noGrp="1"/>
          </p:cNvSpPr>
          <p:nvPr>
            <p:ph type="chart" sz="quarter" idx="13"/>
          </p:nvPr>
        </p:nvSpPr>
        <p:spPr>
          <a:xfrm>
            <a:off x="633600" y="1583512"/>
            <a:ext cx="10656000" cy="4396087"/>
          </a:xfrm>
        </p:spPr>
        <p:txBody>
          <a:bodyPr anchor="ctr"/>
          <a:lstStyle>
            <a:lvl1pPr marL="0" indent="0" algn="ctr">
              <a:buNone/>
              <a:defRPr/>
            </a:lvl1pPr>
          </a:lstStyle>
          <a:p>
            <a:endParaRPr lang="en-IE"/>
          </a:p>
        </p:txBody>
      </p:sp>
      <p:sp>
        <p:nvSpPr>
          <p:cNvPr id="11" name="Title 1">
            <a:extLst>
              <a:ext uri="{FF2B5EF4-FFF2-40B4-BE49-F238E27FC236}">
                <a16:creationId xmlns:a16="http://schemas.microsoft.com/office/drawing/2014/main" id="{8002DB87-DA87-BDFE-C88D-046B865C54B7}"/>
              </a:ext>
            </a:extLst>
          </p:cNvPr>
          <p:cNvSpPr>
            <a:spLocks noGrp="1"/>
          </p:cNvSpPr>
          <p:nvPr>
            <p:ph type="title"/>
          </p:nvPr>
        </p:nvSpPr>
        <p:spPr>
          <a:xfrm>
            <a:off x="633599" y="759600"/>
            <a:ext cx="10655999" cy="823913"/>
          </a:xfrm>
        </p:spPr>
        <p:txBody>
          <a:bodyPr/>
          <a:lstStyle/>
          <a:p>
            <a:r>
              <a:rPr lang="en-US" dirty="0"/>
              <a:t>Click to edit Master title style</a:t>
            </a:r>
            <a:endParaRPr lang="en-IE" dirty="0"/>
          </a:p>
        </p:txBody>
      </p:sp>
      <p:pic>
        <p:nvPicPr>
          <p:cNvPr id="5" name="Picture 4">
            <a:extLst>
              <a:ext uri="{FF2B5EF4-FFF2-40B4-BE49-F238E27FC236}">
                <a16:creationId xmlns:a16="http://schemas.microsoft.com/office/drawing/2014/main" id="{9D9FF387-A7E4-828E-1A92-53A14DB75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61591" y="5759356"/>
            <a:ext cx="2259816" cy="1146050"/>
          </a:xfrm>
          <a:prstGeom prst="rect">
            <a:avLst/>
          </a:prstGeom>
        </p:spPr>
      </p:pic>
    </p:spTree>
    <p:extLst>
      <p:ext uri="{BB962C8B-B14F-4D97-AF65-F5344CB8AC3E}">
        <p14:creationId xmlns:p14="http://schemas.microsoft.com/office/powerpoint/2010/main" val="2632884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D">
    <p:bg>
      <p:bgPr>
        <a:solidFill>
          <a:srgbClr val="EEF2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5F40D-2C9A-F392-D8A8-C96789D2F000}"/>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3" name="Footer Placeholder 2">
            <a:extLst>
              <a:ext uri="{FF2B5EF4-FFF2-40B4-BE49-F238E27FC236}">
                <a16:creationId xmlns:a16="http://schemas.microsoft.com/office/drawing/2014/main" id="{6DD51E7E-D6E7-6063-CBD5-8BD286EABA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C0822A1-4CB5-98BA-920D-C2A5E378DC18}"/>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7" name="Picture 6">
            <a:extLst>
              <a:ext uri="{FF2B5EF4-FFF2-40B4-BE49-F238E27FC236}">
                <a16:creationId xmlns:a16="http://schemas.microsoft.com/office/drawing/2014/main" id="{07932CC4-F5F8-7AF0-FE1F-01B29F3037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sp>
        <p:nvSpPr>
          <p:cNvPr id="10" name="Chart Placeholder 9">
            <a:extLst>
              <a:ext uri="{FF2B5EF4-FFF2-40B4-BE49-F238E27FC236}">
                <a16:creationId xmlns:a16="http://schemas.microsoft.com/office/drawing/2014/main" id="{D60AE344-0908-5791-D95D-5C91C1FD2CEF}"/>
              </a:ext>
            </a:extLst>
          </p:cNvPr>
          <p:cNvSpPr>
            <a:spLocks noGrp="1"/>
          </p:cNvSpPr>
          <p:nvPr>
            <p:ph type="chart" sz="quarter" idx="13"/>
          </p:nvPr>
        </p:nvSpPr>
        <p:spPr>
          <a:xfrm>
            <a:off x="633600" y="1583512"/>
            <a:ext cx="10656000" cy="4396087"/>
          </a:xfrm>
        </p:spPr>
        <p:txBody>
          <a:bodyPr anchor="ctr"/>
          <a:lstStyle>
            <a:lvl1pPr marL="0" indent="0" algn="ctr">
              <a:buNone/>
              <a:defRPr/>
            </a:lvl1pPr>
          </a:lstStyle>
          <a:p>
            <a:endParaRPr lang="en-IE"/>
          </a:p>
        </p:txBody>
      </p:sp>
      <p:sp>
        <p:nvSpPr>
          <p:cNvPr id="9" name="Title 1">
            <a:extLst>
              <a:ext uri="{FF2B5EF4-FFF2-40B4-BE49-F238E27FC236}">
                <a16:creationId xmlns:a16="http://schemas.microsoft.com/office/drawing/2014/main" id="{AA35C7F7-BC5A-3972-ED8C-900FF2F99FDD}"/>
              </a:ext>
            </a:extLst>
          </p:cNvPr>
          <p:cNvSpPr>
            <a:spLocks noGrp="1"/>
          </p:cNvSpPr>
          <p:nvPr>
            <p:ph type="title"/>
          </p:nvPr>
        </p:nvSpPr>
        <p:spPr>
          <a:xfrm>
            <a:off x="633599" y="759600"/>
            <a:ext cx="10655999" cy="823913"/>
          </a:xfrm>
        </p:spPr>
        <p:txBody>
          <a:bodyPr/>
          <a:lstStyle/>
          <a:p>
            <a:r>
              <a:rPr lang="en-US" dirty="0"/>
              <a:t>Click to edit Master title style</a:t>
            </a:r>
            <a:endParaRPr lang="en-IE" dirty="0"/>
          </a:p>
        </p:txBody>
      </p:sp>
      <p:pic>
        <p:nvPicPr>
          <p:cNvPr id="5" name="Picture 4">
            <a:extLst>
              <a:ext uri="{FF2B5EF4-FFF2-40B4-BE49-F238E27FC236}">
                <a16:creationId xmlns:a16="http://schemas.microsoft.com/office/drawing/2014/main" id="{3B2912A3-5CB4-96B8-90F4-F43A930BC8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61591" y="5759356"/>
            <a:ext cx="2259816" cy="1146050"/>
          </a:xfrm>
          <a:prstGeom prst="rect">
            <a:avLst/>
          </a:prstGeom>
        </p:spPr>
      </p:pic>
    </p:spTree>
    <p:extLst>
      <p:ext uri="{BB962C8B-B14F-4D97-AF65-F5344CB8AC3E}">
        <p14:creationId xmlns:p14="http://schemas.microsoft.com/office/powerpoint/2010/main" val="3595321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5F40D-2C9A-F392-D8A8-C96789D2F000}"/>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3" name="Footer Placeholder 2">
            <a:extLst>
              <a:ext uri="{FF2B5EF4-FFF2-40B4-BE49-F238E27FC236}">
                <a16:creationId xmlns:a16="http://schemas.microsoft.com/office/drawing/2014/main" id="{6DD51E7E-D6E7-6063-CBD5-8BD286EABA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8C0822A1-4CB5-98BA-920D-C2A5E378DC18}"/>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7" name="Picture 6">
            <a:extLst>
              <a:ext uri="{FF2B5EF4-FFF2-40B4-BE49-F238E27FC236}">
                <a16:creationId xmlns:a16="http://schemas.microsoft.com/office/drawing/2014/main" id="{07932CC4-F5F8-7AF0-FE1F-01B29F3037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pic>
        <p:nvPicPr>
          <p:cNvPr id="8" name="Picture 7">
            <a:extLst>
              <a:ext uri="{FF2B5EF4-FFF2-40B4-BE49-F238E27FC236}">
                <a16:creationId xmlns:a16="http://schemas.microsoft.com/office/drawing/2014/main" id="{7B12315D-2158-DD71-1D58-FE8222782B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50440" y="5748205"/>
            <a:ext cx="2259816" cy="1146050"/>
          </a:xfrm>
          <a:prstGeom prst="rect">
            <a:avLst/>
          </a:prstGeom>
        </p:spPr>
      </p:pic>
      <p:sp>
        <p:nvSpPr>
          <p:cNvPr id="10" name="Chart Placeholder 9">
            <a:extLst>
              <a:ext uri="{FF2B5EF4-FFF2-40B4-BE49-F238E27FC236}">
                <a16:creationId xmlns:a16="http://schemas.microsoft.com/office/drawing/2014/main" id="{D60AE344-0908-5791-D95D-5C91C1FD2CEF}"/>
              </a:ext>
            </a:extLst>
          </p:cNvPr>
          <p:cNvSpPr>
            <a:spLocks noGrp="1"/>
          </p:cNvSpPr>
          <p:nvPr>
            <p:ph type="chart" sz="quarter" idx="13"/>
          </p:nvPr>
        </p:nvSpPr>
        <p:spPr>
          <a:xfrm>
            <a:off x="633600" y="1583512"/>
            <a:ext cx="10656000" cy="4396087"/>
          </a:xfrm>
        </p:spPr>
        <p:txBody>
          <a:bodyPr anchor="ctr"/>
          <a:lstStyle>
            <a:lvl1pPr marL="0" indent="0" algn="ctr">
              <a:buNone/>
              <a:defRPr>
                <a:solidFill>
                  <a:schemeClr val="tx1"/>
                </a:solidFill>
              </a:defRPr>
            </a:lvl1pPr>
          </a:lstStyle>
          <a:p>
            <a:endParaRPr lang="en-IE"/>
          </a:p>
        </p:txBody>
      </p:sp>
      <p:sp>
        <p:nvSpPr>
          <p:cNvPr id="9" name="Title 1">
            <a:extLst>
              <a:ext uri="{FF2B5EF4-FFF2-40B4-BE49-F238E27FC236}">
                <a16:creationId xmlns:a16="http://schemas.microsoft.com/office/drawing/2014/main" id="{AA35C7F7-BC5A-3972-ED8C-900FF2F99FDD}"/>
              </a:ext>
            </a:extLst>
          </p:cNvPr>
          <p:cNvSpPr>
            <a:spLocks noGrp="1"/>
          </p:cNvSpPr>
          <p:nvPr>
            <p:ph type="title"/>
          </p:nvPr>
        </p:nvSpPr>
        <p:spPr>
          <a:xfrm>
            <a:off x="633599" y="759600"/>
            <a:ext cx="10655999" cy="823913"/>
          </a:xfrm>
        </p:spPr>
        <p:txBody>
          <a:bodyPr/>
          <a:lstStyle>
            <a:lvl1pPr>
              <a:defRPr>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56986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E45C26-4520-BA6C-EC7B-E914CCE7E9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pic>
        <p:nvPicPr>
          <p:cNvPr id="13" name="Picture 12">
            <a:extLst>
              <a:ext uri="{FF2B5EF4-FFF2-40B4-BE49-F238E27FC236}">
                <a16:creationId xmlns:a16="http://schemas.microsoft.com/office/drawing/2014/main" id="{6EC2B201-D68B-835C-DFA1-79076246529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2742" y="5748205"/>
            <a:ext cx="2259816" cy="1146050"/>
          </a:xfrm>
          <a:prstGeom prst="rect">
            <a:avLst/>
          </a:prstGeom>
        </p:spPr>
      </p:pic>
      <p:sp>
        <p:nvSpPr>
          <p:cNvPr id="14" name="Title 1">
            <a:extLst>
              <a:ext uri="{FF2B5EF4-FFF2-40B4-BE49-F238E27FC236}">
                <a16:creationId xmlns:a16="http://schemas.microsoft.com/office/drawing/2014/main" id="{B2C6F68D-D623-3FA5-90C3-EF6C9A85D5EA}"/>
              </a:ext>
            </a:extLst>
          </p:cNvPr>
          <p:cNvSpPr>
            <a:spLocks noGrp="1"/>
          </p:cNvSpPr>
          <p:nvPr>
            <p:ph type="ctrTitle"/>
          </p:nvPr>
        </p:nvSpPr>
        <p:spPr>
          <a:xfrm>
            <a:off x="633599" y="4536000"/>
            <a:ext cx="6416127" cy="648000"/>
          </a:xfrm>
        </p:spPr>
        <p:txBody>
          <a:bodyPr anchor="t"/>
          <a:lstStyle>
            <a:lvl1pPr algn="l">
              <a:defRPr sz="3600">
                <a:solidFill>
                  <a:schemeClr val="tx1"/>
                </a:solidFill>
              </a:defRPr>
            </a:lvl1pPr>
          </a:lstStyle>
          <a:p>
            <a:r>
              <a:rPr lang="en-US" dirty="0"/>
              <a:t>Click to edit Master title style</a:t>
            </a:r>
            <a:endParaRPr lang="en-IE" dirty="0"/>
          </a:p>
        </p:txBody>
      </p:sp>
      <p:sp>
        <p:nvSpPr>
          <p:cNvPr id="15" name="Subtitle 2">
            <a:extLst>
              <a:ext uri="{FF2B5EF4-FFF2-40B4-BE49-F238E27FC236}">
                <a16:creationId xmlns:a16="http://schemas.microsoft.com/office/drawing/2014/main" id="{CF395FA4-BC37-4C36-9AA4-C90CD98D5E5C}"/>
              </a:ext>
            </a:extLst>
          </p:cNvPr>
          <p:cNvSpPr>
            <a:spLocks noGrp="1"/>
          </p:cNvSpPr>
          <p:nvPr>
            <p:ph type="subTitle" idx="1"/>
          </p:nvPr>
        </p:nvSpPr>
        <p:spPr>
          <a:xfrm>
            <a:off x="633600" y="5184000"/>
            <a:ext cx="6416128" cy="1336543"/>
          </a:xfrm>
        </p:spPr>
        <p:txBody>
          <a:bodyPr>
            <a:normAutofit/>
          </a:bodyPr>
          <a:lstStyle>
            <a:lvl1pPr marL="0" indent="0" algn="l">
              <a:buNone/>
              <a:defRPr sz="23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Tree>
    <p:extLst>
      <p:ext uri="{BB962C8B-B14F-4D97-AF65-F5344CB8AC3E}">
        <p14:creationId xmlns:p14="http://schemas.microsoft.com/office/powerpoint/2010/main" val="148237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mp; Shap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FB68-E4FE-E597-3576-E16DA669CDE5}"/>
              </a:ext>
            </a:extLst>
          </p:cNvPr>
          <p:cNvSpPr>
            <a:spLocks noGrp="1"/>
          </p:cNvSpPr>
          <p:nvPr>
            <p:ph type="ctrTitle"/>
          </p:nvPr>
        </p:nvSpPr>
        <p:spPr>
          <a:xfrm>
            <a:off x="633599" y="3744000"/>
            <a:ext cx="6416127" cy="2387600"/>
          </a:xfrm>
        </p:spPr>
        <p:txBody>
          <a:bodyPr anchor="t"/>
          <a:lstStyle>
            <a:lvl1pPr algn="l">
              <a:defRPr sz="5500">
                <a:solidFill>
                  <a:schemeClr val="tx1"/>
                </a:solidFill>
              </a:defRPr>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E00B7E86-D7F9-A3F9-B292-56FDC93AB2D4}"/>
              </a:ext>
            </a:extLst>
          </p:cNvPr>
          <p:cNvSpPr>
            <a:spLocks noGrp="1"/>
          </p:cNvSpPr>
          <p:nvPr>
            <p:ph type="subTitle" idx="1"/>
          </p:nvPr>
        </p:nvSpPr>
        <p:spPr>
          <a:xfrm>
            <a:off x="633600" y="6131599"/>
            <a:ext cx="6416128" cy="544503"/>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5" name="Picture 4" descr="A picture containing text, stationary, envelope, businesscard&#10;&#10;Description automatically generated">
            <a:extLst>
              <a:ext uri="{FF2B5EF4-FFF2-40B4-BE49-F238E27FC236}">
                <a16:creationId xmlns:a16="http://schemas.microsoft.com/office/drawing/2014/main" id="{9F7DA9B3-B8E8-0BCD-7FDC-523B174847D5}"/>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665"/>
          <a:stretch/>
        </p:blipFill>
        <p:spPr>
          <a:xfrm>
            <a:off x="5614218" y="0"/>
            <a:ext cx="6577781" cy="6858000"/>
          </a:xfrm>
          <a:prstGeom prst="rect">
            <a:avLst/>
          </a:prstGeom>
        </p:spPr>
      </p:pic>
    </p:spTree>
    <p:extLst>
      <p:ext uri="{BB962C8B-B14F-4D97-AF65-F5344CB8AC3E}">
        <p14:creationId xmlns:p14="http://schemas.microsoft.com/office/powerpoint/2010/main" val="216539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mp; Shape 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FB68-E4FE-E597-3576-E16DA669CDE5}"/>
              </a:ext>
            </a:extLst>
          </p:cNvPr>
          <p:cNvSpPr>
            <a:spLocks noGrp="1"/>
          </p:cNvSpPr>
          <p:nvPr>
            <p:ph type="ctrTitle"/>
          </p:nvPr>
        </p:nvSpPr>
        <p:spPr>
          <a:xfrm>
            <a:off x="633599" y="3744000"/>
            <a:ext cx="6416127" cy="2387600"/>
          </a:xfrm>
        </p:spPr>
        <p:txBody>
          <a:bodyPr anchor="t"/>
          <a:lstStyle>
            <a:lvl1pPr algn="l">
              <a:defRPr sz="5500">
                <a:solidFill>
                  <a:schemeClr val="bg2"/>
                </a:solidFill>
              </a:defRPr>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E00B7E86-D7F9-A3F9-B292-56FDC93AB2D4}"/>
              </a:ext>
            </a:extLst>
          </p:cNvPr>
          <p:cNvSpPr>
            <a:spLocks noGrp="1"/>
          </p:cNvSpPr>
          <p:nvPr>
            <p:ph type="subTitle" idx="1"/>
          </p:nvPr>
        </p:nvSpPr>
        <p:spPr>
          <a:xfrm>
            <a:off x="633600" y="6131599"/>
            <a:ext cx="6416128" cy="544503"/>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5" name="Picture 4" descr="A picture containing text, stationary, envelope, businesscard&#10;&#10;Description automatically generated">
            <a:extLst>
              <a:ext uri="{FF2B5EF4-FFF2-40B4-BE49-F238E27FC236}">
                <a16:creationId xmlns:a16="http://schemas.microsoft.com/office/drawing/2014/main" id="{9F7DA9B3-B8E8-0BCD-7FDC-523B174847D5}"/>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665"/>
          <a:stretch/>
        </p:blipFill>
        <p:spPr>
          <a:xfrm>
            <a:off x="5614218" y="0"/>
            <a:ext cx="6577781" cy="6858000"/>
          </a:xfrm>
          <a:prstGeom prst="rect">
            <a:avLst/>
          </a:prstGeom>
        </p:spPr>
      </p:pic>
    </p:spTree>
    <p:extLst>
      <p:ext uri="{BB962C8B-B14F-4D97-AF65-F5344CB8AC3E}">
        <p14:creationId xmlns:p14="http://schemas.microsoft.com/office/powerpoint/2010/main" val="228140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1298-039E-8A04-2EF3-6BE71C797528}"/>
              </a:ext>
            </a:extLst>
          </p:cNvPr>
          <p:cNvSpPr>
            <a:spLocks noGrp="1"/>
          </p:cNvSpPr>
          <p:nvPr>
            <p:ph type="title"/>
          </p:nvPr>
        </p:nvSpPr>
        <p:spPr>
          <a:xfrm>
            <a:off x="5112000" y="457200"/>
            <a:ext cx="6172200" cy="1306800"/>
          </a:xfrm>
        </p:spPr>
        <p:txBody>
          <a:bodyPr anchor="t">
            <a:normAutofit/>
          </a:bodyPr>
          <a:lstStyle>
            <a:lvl1pPr>
              <a:lnSpc>
                <a:spcPct val="100000"/>
              </a:lnSpc>
              <a:defRPr sz="4600"/>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DA246BF-C0E3-C788-A8A0-6052806706BD}"/>
              </a:ext>
            </a:extLst>
          </p:cNvPr>
          <p:cNvSpPr>
            <a:spLocks noGrp="1"/>
          </p:cNvSpPr>
          <p:nvPr>
            <p:ph idx="1"/>
          </p:nvPr>
        </p:nvSpPr>
        <p:spPr>
          <a:xfrm>
            <a:off x="5112000" y="1764000"/>
            <a:ext cx="6172200" cy="4160069"/>
          </a:xfrm>
        </p:spPr>
        <p:txBody>
          <a:bodyPr/>
          <a:lstStyle>
            <a:lvl1pPr marL="514350" indent="-514350">
              <a:lnSpc>
                <a:spcPct val="150000"/>
              </a:lnSpc>
              <a:spcBef>
                <a:spcPts val="0"/>
              </a:spcBef>
              <a:buFont typeface="+mj-lt"/>
              <a:buAutoNum type="arabicPeriod"/>
              <a:defRPr sz="2000"/>
            </a:lvl1pPr>
            <a:lvl2pPr marL="971550" indent="-514350">
              <a:lnSpc>
                <a:spcPct val="150000"/>
              </a:lnSpc>
              <a:spcBef>
                <a:spcPts val="0"/>
              </a:spcBef>
              <a:buFont typeface="+mj-lt"/>
              <a:buAutoNum type="arabicPeriod"/>
              <a:defRPr sz="2000"/>
            </a:lvl2pPr>
            <a:lvl3pPr marL="1371600" indent="-457200">
              <a:lnSpc>
                <a:spcPct val="150000"/>
              </a:lnSpc>
              <a:spcBef>
                <a:spcPts val="0"/>
              </a:spcBef>
              <a:buFont typeface="+mj-lt"/>
              <a:buAutoNum type="arabicPeriod"/>
              <a:defRPr sz="2000"/>
            </a:lvl3pPr>
            <a:lvl4pPr marL="1828800" indent="-457200">
              <a:lnSpc>
                <a:spcPct val="150000"/>
              </a:lnSpc>
              <a:spcBef>
                <a:spcPts val="0"/>
              </a:spcBef>
              <a:buFont typeface="+mj-lt"/>
              <a:buAutoNum type="arabicPeriod"/>
              <a:defRPr sz="2000"/>
            </a:lvl4pPr>
            <a:lvl5pPr marL="2286000" indent="-457200">
              <a:lnSpc>
                <a:spcPct val="150000"/>
              </a:lnSpc>
              <a:spcBef>
                <a:spcPts val="0"/>
              </a:spcBef>
              <a:buFont typeface="+mj-lt"/>
              <a:buAutoNum type="arabicPeriod"/>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a:extLst>
              <a:ext uri="{FF2B5EF4-FFF2-40B4-BE49-F238E27FC236}">
                <a16:creationId xmlns:a16="http://schemas.microsoft.com/office/drawing/2014/main" id="{4F153813-A20D-FB95-F622-0F97E88A7F0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6" name="Footer Placeholder 5">
            <a:extLst>
              <a:ext uri="{FF2B5EF4-FFF2-40B4-BE49-F238E27FC236}">
                <a16:creationId xmlns:a16="http://schemas.microsoft.com/office/drawing/2014/main" id="{21187E8A-E604-F335-0B29-7277FB5B11E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65C3C0-E73D-805C-062F-D98CEEC63870}"/>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9" name="Picture 8" descr="A picture containing text, envelope, businesscard&#10;&#10;Description automatically generated">
            <a:extLst>
              <a:ext uri="{FF2B5EF4-FFF2-40B4-BE49-F238E27FC236}">
                <a16:creationId xmlns:a16="http://schemas.microsoft.com/office/drawing/2014/main" id="{E19ACC8C-35AB-BF48-2281-98CEC9749F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46"/>
            <a:ext cx="4840234" cy="6845822"/>
          </a:xfrm>
          <a:prstGeom prst="rect">
            <a:avLst/>
          </a:prstGeom>
        </p:spPr>
      </p:pic>
    </p:spTree>
    <p:extLst>
      <p:ext uri="{BB962C8B-B14F-4D97-AF65-F5344CB8AC3E}">
        <p14:creationId xmlns:p14="http://schemas.microsoft.com/office/powerpoint/2010/main" val="276795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1298-039E-8A04-2EF3-6BE71C797528}"/>
              </a:ext>
            </a:extLst>
          </p:cNvPr>
          <p:cNvSpPr>
            <a:spLocks noGrp="1"/>
          </p:cNvSpPr>
          <p:nvPr>
            <p:ph type="title"/>
          </p:nvPr>
        </p:nvSpPr>
        <p:spPr>
          <a:xfrm>
            <a:off x="5112000" y="457200"/>
            <a:ext cx="6172200" cy="1306800"/>
          </a:xfrm>
        </p:spPr>
        <p:txBody>
          <a:bodyPr anchor="t">
            <a:normAutofit/>
          </a:bodyPr>
          <a:lstStyle>
            <a:lvl1pPr>
              <a:lnSpc>
                <a:spcPct val="100000"/>
              </a:lnSpc>
              <a:defRPr sz="4600">
                <a:solidFill>
                  <a:schemeClr val="tx2"/>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DA246BF-C0E3-C788-A8A0-6052806706BD}"/>
              </a:ext>
            </a:extLst>
          </p:cNvPr>
          <p:cNvSpPr>
            <a:spLocks noGrp="1"/>
          </p:cNvSpPr>
          <p:nvPr>
            <p:ph idx="1"/>
          </p:nvPr>
        </p:nvSpPr>
        <p:spPr>
          <a:xfrm>
            <a:off x="5112000" y="1764000"/>
            <a:ext cx="6172200" cy="4160069"/>
          </a:xfrm>
        </p:spPr>
        <p:txBody>
          <a:bodyPr/>
          <a:lstStyle>
            <a:lvl1pPr marL="514350" indent="-514350">
              <a:lnSpc>
                <a:spcPct val="150000"/>
              </a:lnSpc>
              <a:spcBef>
                <a:spcPts val="0"/>
              </a:spcBef>
              <a:buFont typeface="+mj-lt"/>
              <a:buAutoNum type="arabicPeriod"/>
              <a:defRPr sz="2000">
                <a:solidFill>
                  <a:schemeClr val="tx1"/>
                </a:solidFill>
              </a:defRPr>
            </a:lvl1pPr>
            <a:lvl2pPr marL="971550" indent="-514350">
              <a:lnSpc>
                <a:spcPct val="150000"/>
              </a:lnSpc>
              <a:spcBef>
                <a:spcPts val="0"/>
              </a:spcBef>
              <a:buFont typeface="+mj-lt"/>
              <a:buAutoNum type="arabicPeriod"/>
              <a:defRPr sz="2000">
                <a:solidFill>
                  <a:schemeClr val="tx1"/>
                </a:solidFill>
              </a:defRPr>
            </a:lvl2pPr>
            <a:lvl3pPr marL="1371600" indent="-457200">
              <a:lnSpc>
                <a:spcPct val="150000"/>
              </a:lnSpc>
              <a:spcBef>
                <a:spcPts val="0"/>
              </a:spcBef>
              <a:buFont typeface="+mj-lt"/>
              <a:buAutoNum type="arabicPeriod"/>
              <a:defRPr sz="2000">
                <a:solidFill>
                  <a:schemeClr val="tx1"/>
                </a:solidFill>
              </a:defRPr>
            </a:lvl3pPr>
            <a:lvl4pPr marL="1828800" indent="-457200">
              <a:lnSpc>
                <a:spcPct val="150000"/>
              </a:lnSpc>
              <a:spcBef>
                <a:spcPts val="0"/>
              </a:spcBef>
              <a:buFont typeface="+mj-lt"/>
              <a:buAutoNum type="arabicPeriod"/>
              <a:defRPr sz="2000">
                <a:solidFill>
                  <a:schemeClr val="tx1"/>
                </a:solidFill>
              </a:defRPr>
            </a:lvl4pPr>
            <a:lvl5pPr marL="2286000" indent="-457200">
              <a:lnSpc>
                <a:spcPct val="150000"/>
              </a:lnSpc>
              <a:spcBef>
                <a:spcPts val="0"/>
              </a:spcBef>
              <a:buFont typeface="+mj-lt"/>
              <a:buAutoNum type="arabicPeriod"/>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a:extLst>
              <a:ext uri="{FF2B5EF4-FFF2-40B4-BE49-F238E27FC236}">
                <a16:creationId xmlns:a16="http://schemas.microsoft.com/office/drawing/2014/main" id="{4F153813-A20D-FB95-F622-0F97E88A7F0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6" name="Footer Placeholder 5">
            <a:extLst>
              <a:ext uri="{FF2B5EF4-FFF2-40B4-BE49-F238E27FC236}">
                <a16:creationId xmlns:a16="http://schemas.microsoft.com/office/drawing/2014/main" id="{21187E8A-E604-F335-0B29-7277FB5B11E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65C3C0-E73D-805C-062F-D98CEEC63870}"/>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9" name="Picture 8" descr="A picture containing text, envelope, businesscard&#10;&#10;Description automatically generated">
            <a:extLst>
              <a:ext uri="{FF2B5EF4-FFF2-40B4-BE49-F238E27FC236}">
                <a16:creationId xmlns:a16="http://schemas.microsoft.com/office/drawing/2014/main" id="{E19ACC8C-35AB-BF48-2281-98CEC9749F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46"/>
            <a:ext cx="4840234" cy="6845822"/>
          </a:xfrm>
          <a:prstGeom prst="rect">
            <a:avLst/>
          </a:prstGeom>
        </p:spPr>
      </p:pic>
    </p:spTree>
    <p:extLst>
      <p:ext uri="{BB962C8B-B14F-4D97-AF65-F5344CB8AC3E}">
        <p14:creationId xmlns:p14="http://schemas.microsoft.com/office/powerpoint/2010/main" val="3005448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1298-039E-8A04-2EF3-6BE71C797528}"/>
              </a:ext>
            </a:extLst>
          </p:cNvPr>
          <p:cNvSpPr>
            <a:spLocks noGrp="1"/>
          </p:cNvSpPr>
          <p:nvPr>
            <p:ph type="title"/>
          </p:nvPr>
        </p:nvSpPr>
        <p:spPr>
          <a:xfrm>
            <a:off x="5112000" y="457200"/>
            <a:ext cx="6172200" cy="1306800"/>
          </a:xfrm>
        </p:spPr>
        <p:txBody>
          <a:bodyPr anchor="t">
            <a:normAutofit/>
          </a:bodyPr>
          <a:lstStyle>
            <a:lvl1pPr>
              <a:lnSpc>
                <a:spcPct val="100000"/>
              </a:lnSpc>
              <a:defRPr sz="4600"/>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DA246BF-C0E3-C788-A8A0-6052806706BD}"/>
              </a:ext>
            </a:extLst>
          </p:cNvPr>
          <p:cNvSpPr>
            <a:spLocks noGrp="1"/>
          </p:cNvSpPr>
          <p:nvPr>
            <p:ph idx="1"/>
          </p:nvPr>
        </p:nvSpPr>
        <p:spPr>
          <a:xfrm>
            <a:off x="5112000" y="1764000"/>
            <a:ext cx="6172200" cy="4160069"/>
          </a:xfrm>
        </p:spPr>
        <p:txBody>
          <a:bodyPr/>
          <a:lstStyle>
            <a:lvl1pPr marL="514350" indent="-514350">
              <a:lnSpc>
                <a:spcPct val="150000"/>
              </a:lnSpc>
              <a:spcBef>
                <a:spcPts val="0"/>
              </a:spcBef>
              <a:buFont typeface="+mj-lt"/>
              <a:buAutoNum type="arabicPeriod"/>
              <a:defRPr sz="2000"/>
            </a:lvl1pPr>
            <a:lvl2pPr marL="971550" indent="-514350">
              <a:lnSpc>
                <a:spcPct val="150000"/>
              </a:lnSpc>
              <a:spcBef>
                <a:spcPts val="0"/>
              </a:spcBef>
              <a:buFont typeface="+mj-lt"/>
              <a:buAutoNum type="arabicPeriod"/>
              <a:defRPr sz="2000"/>
            </a:lvl2pPr>
            <a:lvl3pPr marL="1371600" indent="-457200">
              <a:lnSpc>
                <a:spcPct val="150000"/>
              </a:lnSpc>
              <a:spcBef>
                <a:spcPts val="0"/>
              </a:spcBef>
              <a:buFont typeface="+mj-lt"/>
              <a:buAutoNum type="arabicPeriod"/>
              <a:defRPr sz="2000"/>
            </a:lvl3pPr>
            <a:lvl4pPr marL="1828800" indent="-457200">
              <a:lnSpc>
                <a:spcPct val="150000"/>
              </a:lnSpc>
              <a:spcBef>
                <a:spcPts val="0"/>
              </a:spcBef>
              <a:buFont typeface="+mj-lt"/>
              <a:buAutoNum type="arabicPeriod"/>
              <a:defRPr sz="2000"/>
            </a:lvl4pPr>
            <a:lvl5pPr marL="2286000" indent="-457200">
              <a:lnSpc>
                <a:spcPct val="150000"/>
              </a:lnSpc>
              <a:spcBef>
                <a:spcPts val="0"/>
              </a:spcBef>
              <a:buFont typeface="+mj-lt"/>
              <a:buAutoNum type="arabicPeriod"/>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a:extLst>
              <a:ext uri="{FF2B5EF4-FFF2-40B4-BE49-F238E27FC236}">
                <a16:creationId xmlns:a16="http://schemas.microsoft.com/office/drawing/2014/main" id="{4F153813-A20D-FB95-F622-0F97E88A7F0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6" name="Footer Placeholder 5">
            <a:extLst>
              <a:ext uri="{FF2B5EF4-FFF2-40B4-BE49-F238E27FC236}">
                <a16:creationId xmlns:a16="http://schemas.microsoft.com/office/drawing/2014/main" id="{21187E8A-E604-F335-0B29-7277FB5B11E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65C3C0-E73D-805C-062F-D98CEEC63870}"/>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9" name="Picture 8">
            <a:extLst>
              <a:ext uri="{FF2B5EF4-FFF2-40B4-BE49-F238E27FC236}">
                <a16:creationId xmlns:a16="http://schemas.microsoft.com/office/drawing/2014/main" id="{E19ACC8C-35AB-BF48-2281-98CEC9749F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4" y="2346"/>
            <a:ext cx="4812802" cy="6845822"/>
          </a:xfrm>
          <a:prstGeom prst="rect">
            <a:avLst/>
          </a:prstGeom>
        </p:spPr>
      </p:pic>
    </p:spTree>
    <p:extLst>
      <p:ext uri="{BB962C8B-B14F-4D97-AF65-F5344CB8AC3E}">
        <p14:creationId xmlns:p14="http://schemas.microsoft.com/office/powerpoint/2010/main" val="316478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1298-039E-8A04-2EF3-6BE71C797528}"/>
              </a:ext>
            </a:extLst>
          </p:cNvPr>
          <p:cNvSpPr>
            <a:spLocks noGrp="1"/>
          </p:cNvSpPr>
          <p:nvPr>
            <p:ph type="title"/>
          </p:nvPr>
        </p:nvSpPr>
        <p:spPr>
          <a:xfrm>
            <a:off x="5112000" y="457200"/>
            <a:ext cx="6172200" cy="1306800"/>
          </a:xfrm>
        </p:spPr>
        <p:txBody>
          <a:bodyPr anchor="t">
            <a:normAutofit/>
          </a:bodyPr>
          <a:lstStyle>
            <a:lvl1pPr>
              <a:lnSpc>
                <a:spcPct val="100000"/>
              </a:lnSpc>
              <a:defRPr sz="4600">
                <a:solidFill>
                  <a:schemeClr val="bg2"/>
                </a:solidFill>
              </a:defRPr>
            </a:lvl1p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DDA246BF-C0E3-C788-A8A0-6052806706BD}"/>
              </a:ext>
            </a:extLst>
          </p:cNvPr>
          <p:cNvSpPr>
            <a:spLocks noGrp="1"/>
          </p:cNvSpPr>
          <p:nvPr>
            <p:ph idx="1"/>
          </p:nvPr>
        </p:nvSpPr>
        <p:spPr>
          <a:xfrm>
            <a:off x="5112000" y="1764000"/>
            <a:ext cx="6172200" cy="4160069"/>
          </a:xfrm>
        </p:spPr>
        <p:txBody>
          <a:bodyPr/>
          <a:lstStyle>
            <a:lvl1pPr marL="457200" indent="-457200">
              <a:lnSpc>
                <a:spcPct val="150000"/>
              </a:lnSpc>
              <a:spcBef>
                <a:spcPts val="0"/>
              </a:spcBef>
              <a:buClr>
                <a:schemeClr val="bg2"/>
              </a:buClr>
              <a:buFont typeface="+mj-lt"/>
              <a:buAutoNum type="arabicPeriod"/>
              <a:defRPr sz="2000">
                <a:solidFill>
                  <a:schemeClr val="tx1"/>
                </a:solidFill>
              </a:defRPr>
            </a:lvl1pPr>
            <a:lvl2pPr marL="914400" indent="-457200">
              <a:lnSpc>
                <a:spcPct val="150000"/>
              </a:lnSpc>
              <a:spcBef>
                <a:spcPts val="0"/>
              </a:spcBef>
              <a:buClr>
                <a:schemeClr val="bg2"/>
              </a:buClr>
              <a:buFont typeface="+mj-lt"/>
              <a:buAutoNum type="arabicPeriod"/>
              <a:defRPr sz="2000">
                <a:solidFill>
                  <a:schemeClr val="tx1"/>
                </a:solidFill>
              </a:defRPr>
            </a:lvl2pPr>
            <a:lvl3pPr marL="1371600" indent="-457200">
              <a:lnSpc>
                <a:spcPct val="150000"/>
              </a:lnSpc>
              <a:spcBef>
                <a:spcPts val="0"/>
              </a:spcBef>
              <a:buClr>
                <a:schemeClr val="bg2"/>
              </a:buClr>
              <a:buFont typeface="+mj-lt"/>
              <a:buAutoNum type="arabicPeriod"/>
              <a:defRPr sz="2000">
                <a:solidFill>
                  <a:schemeClr val="tx1"/>
                </a:solidFill>
              </a:defRPr>
            </a:lvl3pPr>
            <a:lvl4pPr marL="1828800" indent="-457200">
              <a:lnSpc>
                <a:spcPct val="150000"/>
              </a:lnSpc>
              <a:spcBef>
                <a:spcPts val="0"/>
              </a:spcBef>
              <a:buClr>
                <a:schemeClr val="bg2"/>
              </a:buClr>
              <a:buFont typeface="+mj-lt"/>
              <a:buAutoNum type="arabicPeriod"/>
              <a:defRPr sz="2000">
                <a:solidFill>
                  <a:schemeClr val="tx1"/>
                </a:solidFill>
              </a:defRPr>
            </a:lvl4pPr>
            <a:lvl5pPr marL="2286000" indent="-457200">
              <a:lnSpc>
                <a:spcPct val="150000"/>
              </a:lnSpc>
              <a:spcBef>
                <a:spcPts val="0"/>
              </a:spcBef>
              <a:buClr>
                <a:schemeClr val="bg2"/>
              </a:buClr>
              <a:buFont typeface="+mj-lt"/>
              <a:buAutoNum type="arabicPeriod"/>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Date Placeholder 4">
            <a:extLst>
              <a:ext uri="{FF2B5EF4-FFF2-40B4-BE49-F238E27FC236}">
                <a16:creationId xmlns:a16="http://schemas.microsoft.com/office/drawing/2014/main" id="{4F153813-A20D-FB95-F622-0F97E88A7F08}"/>
              </a:ext>
            </a:extLst>
          </p:cNvPr>
          <p:cNvSpPr>
            <a:spLocks noGrp="1"/>
          </p:cNvSpPr>
          <p:nvPr>
            <p:ph type="dt" sz="half" idx="10"/>
          </p:nvPr>
        </p:nvSpPr>
        <p:spPr/>
        <p:txBody>
          <a:bodyPr/>
          <a:lstStyle/>
          <a:p>
            <a:fld id="{246F3618-276D-4D1C-9C81-7D0A023AE09C}" type="datetimeFigureOut">
              <a:rPr lang="en-IE" smtClean="0"/>
              <a:t>18/10/2022</a:t>
            </a:fld>
            <a:endParaRPr lang="en-IE"/>
          </a:p>
        </p:txBody>
      </p:sp>
      <p:sp>
        <p:nvSpPr>
          <p:cNvPr id="6" name="Footer Placeholder 5">
            <a:extLst>
              <a:ext uri="{FF2B5EF4-FFF2-40B4-BE49-F238E27FC236}">
                <a16:creationId xmlns:a16="http://schemas.microsoft.com/office/drawing/2014/main" id="{21187E8A-E604-F335-0B29-7277FB5B11E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65C3C0-E73D-805C-062F-D98CEEC63870}"/>
              </a:ext>
            </a:extLst>
          </p:cNvPr>
          <p:cNvSpPr>
            <a:spLocks noGrp="1"/>
          </p:cNvSpPr>
          <p:nvPr>
            <p:ph type="sldNum" sz="quarter" idx="12"/>
          </p:nvPr>
        </p:nvSpPr>
        <p:spPr/>
        <p:txBody>
          <a:bodyPr/>
          <a:lstStyle/>
          <a:p>
            <a:fld id="{B9F63A26-9B38-409F-B644-7F809C843A00}" type="slidenum">
              <a:rPr lang="en-IE" smtClean="0"/>
              <a:t>‹#›</a:t>
            </a:fld>
            <a:endParaRPr lang="en-IE"/>
          </a:p>
        </p:txBody>
      </p:sp>
      <p:pic>
        <p:nvPicPr>
          <p:cNvPr id="9" name="Picture 8">
            <a:extLst>
              <a:ext uri="{FF2B5EF4-FFF2-40B4-BE49-F238E27FC236}">
                <a16:creationId xmlns:a16="http://schemas.microsoft.com/office/drawing/2014/main" id="{E19ACC8C-35AB-BF48-2281-98CEC9749F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4" y="2346"/>
            <a:ext cx="4812802" cy="6845822"/>
          </a:xfrm>
          <a:prstGeom prst="rect">
            <a:avLst/>
          </a:prstGeom>
        </p:spPr>
      </p:pic>
    </p:spTree>
    <p:extLst>
      <p:ext uri="{BB962C8B-B14F-4D97-AF65-F5344CB8AC3E}">
        <p14:creationId xmlns:p14="http://schemas.microsoft.com/office/powerpoint/2010/main" val="17122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ection Divider 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1AD9-9B1D-5B85-A68A-262DD024B41E}"/>
              </a:ext>
            </a:extLst>
          </p:cNvPr>
          <p:cNvSpPr>
            <a:spLocks noGrp="1"/>
          </p:cNvSpPr>
          <p:nvPr>
            <p:ph type="title"/>
          </p:nvPr>
        </p:nvSpPr>
        <p:spPr>
          <a:xfrm>
            <a:off x="633600" y="1368000"/>
            <a:ext cx="8815200" cy="701806"/>
          </a:xfrm>
          <a:noFill/>
        </p:spPr>
        <p:txBody>
          <a:bodyPr/>
          <a:lstStyle>
            <a:lvl1pPr>
              <a:defRPr>
                <a:solidFill>
                  <a:schemeClr val="tx1"/>
                </a:solidFill>
              </a:defRPr>
            </a:lvl1pPr>
          </a:lstStyle>
          <a:p>
            <a:r>
              <a:rPr lang="en-US" dirty="0"/>
              <a:t>Click to edit Master title style</a:t>
            </a:r>
            <a:endParaRPr lang="en-IE" dirty="0"/>
          </a:p>
        </p:txBody>
      </p:sp>
      <p:pic>
        <p:nvPicPr>
          <p:cNvPr id="10" name="Picture 9">
            <a:extLst>
              <a:ext uri="{FF2B5EF4-FFF2-40B4-BE49-F238E27FC236}">
                <a16:creationId xmlns:a16="http://schemas.microsoft.com/office/drawing/2014/main" id="{8F7189BD-72FF-8BF8-DAE5-57AD26A296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pic>
        <p:nvPicPr>
          <p:cNvPr id="3" name="Picture 2">
            <a:extLst>
              <a:ext uri="{FF2B5EF4-FFF2-40B4-BE49-F238E27FC236}">
                <a16:creationId xmlns:a16="http://schemas.microsoft.com/office/drawing/2014/main" id="{5F51381F-8856-CFDB-85CC-E673DDB337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50440" y="5748205"/>
            <a:ext cx="2259816" cy="1146050"/>
          </a:xfrm>
          <a:prstGeom prst="rect">
            <a:avLst/>
          </a:prstGeom>
        </p:spPr>
      </p:pic>
    </p:spTree>
    <p:extLst>
      <p:ext uri="{BB962C8B-B14F-4D97-AF65-F5344CB8AC3E}">
        <p14:creationId xmlns:p14="http://schemas.microsoft.com/office/powerpoint/2010/main" val="17390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A61DD-F138-7EBE-EF0E-26FA23A20FBF}"/>
              </a:ext>
            </a:extLst>
          </p:cNvPr>
          <p:cNvSpPr>
            <a:spLocks noGrp="1"/>
          </p:cNvSpPr>
          <p:nvPr>
            <p:ph type="title"/>
          </p:nvPr>
        </p:nvSpPr>
        <p:spPr>
          <a:xfrm>
            <a:off x="633600" y="763201"/>
            <a:ext cx="8815200" cy="701806"/>
          </a:xfrm>
          <a:prstGeom prst="rect">
            <a:avLst/>
          </a:prstGeom>
        </p:spPr>
        <p:txBody>
          <a:bodyPr vert="horz" lIns="91440" tIns="45720" rIns="91440" bIns="45720" rtlCol="0" anchor="t">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52A5C727-C791-ED13-4D77-32B0B0227B6B}"/>
              </a:ext>
            </a:extLst>
          </p:cNvPr>
          <p:cNvSpPr>
            <a:spLocks noGrp="1"/>
          </p:cNvSpPr>
          <p:nvPr>
            <p:ph type="body" idx="1"/>
          </p:nvPr>
        </p:nvSpPr>
        <p:spPr>
          <a:xfrm>
            <a:off x="636058" y="1944000"/>
            <a:ext cx="8815200" cy="30999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E4A8B76F-CC95-39A4-0D67-A6C6F00391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2"/>
                </a:solidFill>
              </a:defRPr>
            </a:lvl1pPr>
          </a:lstStyle>
          <a:p>
            <a:fld id="{246F3618-276D-4D1C-9C81-7D0A023AE09C}" type="datetimeFigureOut">
              <a:rPr lang="en-IE" smtClean="0"/>
              <a:pPr/>
              <a:t>18/10/2022</a:t>
            </a:fld>
            <a:endParaRPr lang="en-IE"/>
          </a:p>
        </p:txBody>
      </p:sp>
      <p:sp>
        <p:nvSpPr>
          <p:cNvPr id="5" name="Footer Placeholder 4">
            <a:extLst>
              <a:ext uri="{FF2B5EF4-FFF2-40B4-BE49-F238E27FC236}">
                <a16:creationId xmlns:a16="http://schemas.microsoft.com/office/drawing/2014/main" id="{2915FC28-071E-C37C-39C1-076048231F75}"/>
              </a:ext>
            </a:extLst>
          </p:cNvPr>
          <p:cNvSpPr>
            <a:spLocks noGrp="1"/>
          </p:cNvSpPr>
          <p:nvPr>
            <p:ph type="ftr" sz="quarter" idx="3"/>
          </p:nvPr>
        </p:nvSpPr>
        <p:spPr>
          <a:xfrm>
            <a:off x="3086100" y="6356350"/>
            <a:ext cx="4114800" cy="365125"/>
          </a:xfrm>
          <a:prstGeom prst="rect">
            <a:avLst/>
          </a:prstGeom>
        </p:spPr>
        <p:txBody>
          <a:bodyPr vert="horz" lIns="91440" tIns="45720" rIns="91440" bIns="45720" rtlCol="0" anchor="ctr"/>
          <a:lstStyle>
            <a:lvl1pPr algn="ctr">
              <a:defRPr sz="1000">
                <a:solidFill>
                  <a:schemeClr val="bg2"/>
                </a:solidFill>
              </a:defRPr>
            </a:lvl1pPr>
          </a:lstStyle>
          <a:p>
            <a:endParaRPr lang="en-IE"/>
          </a:p>
        </p:txBody>
      </p:sp>
      <p:sp>
        <p:nvSpPr>
          <p:cNvPr id="6" name="Slide Number Placeholder 5">
            <a:extLst>
              <a:ext uri="{FF2B5EF4-FFF2-40B4-BE49-F238E27FC236}">
                <a16:creationId xmlns:a16="http://schemas.microsoft.com/office/drawing/2014/main" id="{B36CD696-97D7-8D45-7D82-88C7AA356C5C}"/>
              </a:ext>
            </a:extLst>
          </p:cNvPr>
          <p:cNvSpPr>
            <a:spLocks noGrp="1"/>
          </p:cNvSpPr>
          <p:nvPr>
            <p:ph type="sldNum" sz="quarter" idx="4"/>
          </p:nvPr>
        </p:nvSpPr>
        <p:spPr>
          <a:xfrm>
            <a:off x="6705600" y="6356350"/>
            <a:ext cx="2743200" cy="365125"/>
          </a:xfrm>
          <a:prstGeom prst="rect">
            <a:avLst/>
          </a:prstGeom>
        </p:spPr>
        <p:txBody>
          <a:bodyPr vert="horz" lIns="91440" tIns="45720" rIns="91440" bIns="45720" rtlCol="0" anchor="ctr"/>
          <a:lstStyle>
            <a:lvl1pPr algn="r">
              <a:defRPr sz="1000">
                <a:solidFill>
                  <a:schemeClr val="bg2"/>
                </a:solidFill>
              </a:defRPr>
            </a:lvl1pPr>
          </a:lstStyle>
          <a:p>
            <a:fld id="{B9F63A26-9B38-409F-B644-7F809C843A00}" type="slidenum">
              <a:rPr lang="en-IE" smtClean="0"/>
              <a:pPr/>
              <a:t>‹#›</a:t>
            </a:fld>
            <a:endParaRPr lang="en-IE"/>
          </a:p>
        </p:txBody>
      </p:sp>
      <p:sp>
        <p:nvSpPr>
          <p:cNvPr id="8" name="TextBox 7">
            <a:extLst>
              <a:ext uri="{FF2B5EF4-FFF2-40B4-BE49-F238E27FC236}">
                <a16:creationId xmlns:a16="http://schemas.microsoft.com/office/drawing/2014/main" id="{A5E5085B-6E49-E972-3747-DBCCABDC3E64}"/>
              </a:ext>
            </a:extLst>
          </p:cNvPr>
          <p:cNvSpPr txBox="1"/>
          <p:nvPr userDrawn="1">
            <p:extLst>
              <p:ext uri="{1162E1C5-73C7-4A58-AE30-91384D911F3F}">
                <p184:classification xmlns:p184="http://schemas.microsoft.com/office/powerpoint/2018/4/main" val="ftr"/>
              </p:ext>
            </p:extLst>
          </p:nvPr>
        </p:nvSpPr>
        <p:spPr>
          <a:xfrm>
            <a:off x="11150600" y="6705600"/>
            <a:ext cx="1069975" cy="152400"/>
          </a:xfrm>
          <a:prstGeom prst="rect">
            <a:avLst/>
          </a:prstGeom>
        </p:spPr>
        <p:txBody>
          <a:bodyPr horzOverflow="overflow" lIns="0" tIns="0" rIns="0" bIns="0">
            <a:spAutoFit/>
          </a:bodyPr>
          <a:lstStyle/>
          <a:p>
            <a:pPr algn="l"/>
            <a:r>
              <a:rPr lang="en-IE" sz="1000" dirty="0">
                <a:solidFill>
                  <a:srgbClr val="000000"/>
                </a:solidFill>
                <a:latin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529502009"/>
      </p:ext>
    </p:extLst>
  </p:cSld>
  <p:clrMap bg1="dk1" tx1="lt1" bg2="dk2" tx2="lt2" accent1="accent1" accent2="accent2" accent3="accent3" accent4="accent4" accent5="accent5" accent6="accent6" hlink="hlink" folHlink="folHlink"/>
  <p:sldLayoutIdLst>
    <p:sldLayoutId id="2147483661" r:id="rId1"/>
    <p:sldLayoutId id="2147483663" r:id="rId2"/>
    <p:sldLayoutId id="2147483672" r:id="rId3"/>
    <p:sldLayoutId id="2147483673" r:id="rId4"/>
    <p:sldLayoutId id="2147483668" r:id="rId5"/>
    <p:sldLayoutId id="2147483674" r:id="rId6"/>
    <p:sldLayoutId id="2147483675" r:id="rId7"/>
    <p:sldLayoutId id="2147483676" r:id="rId8"/>
    <p:sldLayoutId id="2147483666" r:id="rId9"/>
    <p:sldLayoutId id="2147483669" r:id="rId10"/>
    <p:sldLayoutId id="2147483677" r:id="rId11"/>
    <p:sldLayoutId id="2147483662" r:id="rId12"/>
    <p:sldLayoutId id="2147483678" r:id="rId13"/>
    <p:sldLayoutId id="2147483664" r:id="rId14"/>
    <p:sldLayoutId id="2147483665" r:id="rId15"/>
    <p:sldLayoutId id="2147483679" r:id="rId16"/>
    <p:sldLayoutId id="2147483681" r:id="rId17"/>
    <p:sldLayoutId id="2147483680" r:id="rId18"/>
    <p:sldLayoutId id="2147483682" r:id="rId19"/>
    <p:sldLayoutId id="2147483683" r:id="rId20"/>
    <p:sldLayoutId id="2147483667" r:id="rId21"/>
    <p:sldLayoutId id="2147483684" r:id="rId22"/>
    <p:sldLayoutId id="2147483685" r:id="rId23"/>
    <p:sldLayoutId id="2147483686" r:id="rId24"/>
  </p:sldLayoutIdLst>
  <p:txStyles>
    <p:titleStyle>
      <a:lvl1pPr algn="l" defTabSz="914400" rtl="0" eaLnBrk="1" latinLnBrk="0" hangingPunct="1">
        <a:lnSpc>
          <a:spcPct val="90000"/>
        </a:lnSpc>
        <a:spcBef>
          <a:spcPct val="0"/>
        </a:spcBef>
        <a:buNone/>
        <a:defRPr sz="46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wren.fernandes@clanwilliamhealth.com"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55C1-2C0D-2CE0-3134-DB4C03C85604}"/>
              </a:ext>
            </a:extLst>
          </p:cNvPr>
          <p:cNvSpPr>
            <a:spLocks noGrp="1"/>
          </p:cNvSpPr>
          <p:nvPr>
            <p:ph type="ctrTitle"/>
          </p:nvPr>
        </p:nvSpPr>
        <p:spPr>
          <a:xfrm>
            <a:off x="633600" y="778233"/>
            <a:ext cx="5462400" cy="2790589"/>
          </a:xfrm>
        </p:spPr>
        <p:txBody>
          <a:bodyPr>
            <a:normAutofit fontScale="90000"/>
          </a:bodyPr>
          <a:lstStyle/>
          <a:p>
            <a:r>
              <a:rPr lang="en-IE" dirty="0"/>
              <a:t>Pippo – Your </a:t>
            </a:r>
            <a:br>
              <a:rPr lang="en-IE" dirty="0"/>
            </a:br>
            <a:r>
              <a:rPr lang="en-IE" dirty="0"/>
              <a:t>Guide to Spreading the News</a:t>
            </a:r>
          </a:p>
        </p:txBody>
      </p:sp>
      <p:sp>
        <p:nvSpPr>
          <p:cNvPr id="3" name="Subtitle 2">
            <a:extLst>
              <a:ext uri="{FF2B5EF4-FFF2-40B4-BE49-F238E27FC236}">
                <a16:creationId xmlns:a16="http://schemas.microsoft.com/office/drawing/2014/main" id="{F09E67FD-7F1B-72F7-D167-BCE06729FC51}"/>
              </a:ext>
            </a:extLst>
          </p:cNvPr>
          <p:cNvSpPr>
            <a:spLocks noGrp="1"/>
          </p:cNvSpPr>
          <p:nvPr>
            <p:ph type="subTitle" idx="1"/>
          </p:nvPr>
        </p:nvSpPr>
        <p:spPr>
          <a:xfrm>
            <a:off x="633413" y="3664591"/>
            <a:ext cx="4707194" cy="901136"/>
          </a:xfrm>
        </p:spPr>
        <p:txBody>
          <a:bodyPr/>
          <a:lstStyle/>
          <a:p>
            <a:r>
              <a:rPr lang="en-IE" dirty="0"/>
              <a:t>A new way to book your GP appointments</a:t>
            </a:r>
          </a:p>
        </p:txBody>
      </p:sp>
      <p:sp>
        <p:nvSpPr>
          <p:cNvPr id="4" name="Text Placeholder 3">
            <a:extLst>
              <a:ext uri="{FF2B5EF4-FFF2-40B4-BE49-F238E27FC236}">
                <a16:creationId xmlns:a16="http://schemas.microsoft.com/office/drawing/2014/main" id="{2E9B749E-D5DC-F555-422C-2854DE9A3FBB}"/>
              </a:ext>
            </a:extLst>
          </p:cNvPr>
          <p:cNvSpPr>
            <a:spLocks noGrp="1"/>
          </p:cNvSpPr>
          <p:nvPr>
            <p:ph type="body" sz="quarter" idx="10"/>
          </p:nvPr>
        </p:nvSpPr>
        <p:spPr/>
        <p:txBody>
          <a:bodyPr>
            <a:normAutofit fontScale="92500" lnSpcReduction="20000"/>
          </a:bodyPr>
          <a:lstStyle/>
          <a:p>
            <a:r>
              <a:rPr lang="en-IE" dirty="0"/>
              <a:t>Wren Fernandes</a:t>
            </a:r>
          </a:p>
          <a:p>
            <a:r>
              <a:rPr lang="en-IE" dirty="0"/>
              <a:t>Customer Success Executive, </a:t>
            </a:r>
            <a:r>
              <a:rPr lang="en-IE" dirty="0" err="1"/>
              <a:t>Clanwilliam</a:t>
            </a:r>
            <a:r>
              <a:rPr lang="en-IE" dirty="0"/>
              <a:t> Health</a:t>
            </a:r>
          </a:p>
        </p:txBody>
      </p:sp>
      <p:sp>
        <p:nvSpPr>
          <p:cNvPr id="5" name="Rectangle 9">
            <a:extLst>
              <a:ext uri="{FF2B5EF4-FFF2-40B4-BE49-F238E27FC236}">
                <a16:creationId xmlns:a16="http://schemas.microsoft.com/office/drawing/2014/main" id="{12DECEFF-3EAD-5882-BB89-9ACFD4F790BA}"/>
              </a:ext>
            </a:extLst>
          </p:cNvPr>
          <p:cNvSpPr/>
          <p:nvPr/>
        </p:nvSpPr>
        <p:spPr>
          <a:xfrm>
            <a:off x="5547868" y="279477"/>
            <a:ext cx="6644132" cy="6858000"/>
          </a:xfrm>
          <a:custGeom>
            <a:avLst/>
            <a:gdLst>
              <a:gd name="connsiteX0" fmla="*/ 0 w 6047232"/>
              <a:gd name="connsiteY0" fmla="*/ 0 h 6858000"/>
              <a:gd name="connsiteX1" fmla="*/ 6047232 w 6047232"/>
              <a:gd name="connsiteY1" fmla="*/ 0 h 6858000"/>
              <a:gd name="connsiteX2" fmla="*/ 6047232 w 6047232"/>
              <a:gd name="connsiteY2" fmla="*/ 6858000 h 6858000"/>
              <a:gd name="connsiteX3" fmla="*/ 0 w 6047232"/>
              <a:gd name="connsiteY3" fmla="*/ 6858000 h 6858000"/>
              <a:gd name="connsiteX4" fmla="*/ 0 w 60472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0 w 6644132"/>
              <a:gd name="connsiteY3" fmla="*/ 6235700 h 6858000"/>
              <a:gd name="connsiteX4" fmla="*/ 596900 w 6644132"/>
              <a:gd name="connsiteY4"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4713732 w 6644132"/>
              <a:gd name="connsiteY3" fmla="*/ 6680200 h 6858000"/>
              <a:gd name="connsiteX4" fmla="*/ 0 w 6644132"/>
              <a:gd name="connsiteY4" fmla="*/ 6235700 h 6858000"/>
              <a:gd name="connsiteX5" fmla="*/ 596900 w 6644132"/>
              <a:gd name="connsiteY5" fmla="*/ 0 h 6858000"/>
              <a:gd name="connsiteX0" fmla="*/ 596900 w 6644132"/>
              <a:gd name="connsiteY0" fmla="*/ 0 h 6858000"/>
              <a:gd name="connsiteX1" fmla="*/ 6644132 w 6644132"/>
              <a:gd name="connsiteY1" fmla="*/ 0 h 6858000"/>
              <a:gd name="connsiteX2" fmla="*/ 6644132 w 6644132"/>
              <a:gd name="connsiteY2" fmla="*/ 6858000 h 6858000"/>
              <a:gd name="connsiteX3" fmla="*/ 5120132 w 6644132"/>
              <a:gd name="connsiteY3" fmla="*/ 6858000 h 6858000"/>
              <a:gd name="connsiteX4" fmla="*/ 0 w 6644132"/>
              <a:gd name="connsiteY4" fmla="*/ 6235700 h 6858000"/>
              <a:gd name="connsiteX5" fmla="*/ 596900 w 664413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32" h="6858000">
                <a:moveTo>
                  <a:pt x="596900" y="0"/>
                </a:moveTo>
                <a:lnTo>
                  <a:pt x="6644132" y="0"/>
                </a:lnTo>
                <a:lnTo>
                  <a:pt x="6644132" y="6858000"/>
                </a:lnTo>
                <a:lnTo>
                  <a:pt x="5120132" y="6858000"/>
                </a:lnTo>
                <a:lnTo>
                  <a:pt x="0" y="6235700"/>
                </a:lnTo>
                <a:lnTo>
                  <a:pt x="5969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DF7F39B7-6BD1-2E01-251D-DFA534CB8E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578091"/>
            <a:ext cx="5398019" cy="2279909"/>
          </a:xfrm>
          <a:prstGeom prst="rect">
            <a:avLst/>
          </a:prstGeom>
        </p:spPr>
      </p:pic>
      <p:pic>
        <p:nvPicPr>
          <p:cNvPr id="9" name="Picture 8" descr="Logo, company name&#10;&#10;Description automatically generated">
            <a:extLst>
              <a:ext uri="{FF2B5EF4-FFF2-40B4-BE49-F238E27FC236}">
                <a16:creationId xmlns:a16="http://schemas.microsoft.com/office/drawing/2014/main" id="{CD65862D-9ECA-E205-9665-49B8D752B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pic>
        <p:nvPicPr>
          <p:cNvPr id="35" name="Picture 34">
            <a:extLst>
              <a:ext uri="{FF2B5EF4-FFF2-40B4-BE49-F238E27FC236}">
                <a16:creationId xmlns:a16="http://schemas.microsoft.com/office/drawing/2014/main" id="{76798D85-791B-F756-6EB5-51B7E186FBE8}"/>
              </a:ext>
            </a:extLst>
          </p:cNvPr>
          <p:cNvPicPr>
            <a:picLocks noChangeAspect="1"/>
          </p:cNvPicPr>
          <p:nvPr/>
        </p:nvPicPr>
        <p:blipFill rotWithShape="1">
          <a:blip r:embed="rId4"/>
          <a:srcRect t="-1" r="1523" b="1064"/>
          <a:stretch/>
        </p:blipFill>
        <p:spPr>
          <a:xfrm>
            <a:off x="7521810" y="1155154"/>
            <a:ext cx="2696247" cy="3821707"/>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33559459-E43D-4F8A-DAB7-2A23FFB7A22E}"/>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0383159" y="2378558"/>
            <a:ext cx="1426725" cy="1265209"/>
          </a:xfrm>
          <a:prstGeom prst="rect">
            <a:avLst/>
          </a:prstGeom>
        </p:spPr>
      </p:pic>
      <p:pic>
        <p:nvPicPr>
          <p:cNvPr id="7" name="Picture 6">
            <a:extLst>
              <a:ext uri="{FF2B5EF4-FFF2-40B4-BE49-F238E27FC236}">
                <a16:creationId xmlns:a16="http://schemas.microsoft.com/office/drawing/2014/main" id="{9ED75769-4795-D48C-3EE9-09FE7F15AEFB}"/>
              </a:ext>
            </a:extLst>
          </p:cNvPr>
          <p:cNvPicPr>
            <a:picLocks noChangeAspect="1"/>
          </p:cNvPicPr>
          <p:nvPr/>
        </p:nvPicPr>
        <p:blipFill>
          <a:blip r:embed="rId7"/>
          <a:stretch>
            <a:fillRect/>
          </a:stretch>
        </p:blipFill>
        <p:spPr>
          <a:xfrm>
            <a:off x="9970087" y="1990676"/>
            <a:ext cx="910462" cy="9104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1070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fill="hold" nodeType="withEffect">
                                  <p:stCondLst>
                                    <p:cond delay="10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454480" cy="853496"/>
          </a:xfrm>
        </p:spPr>
        <p:txBody>
          <a:bodyPr/>
          <a:lstStyle/>
          <a:p>
            <a:r>
              <a:rPr lang="en-IE" dirty="0"/>
              <a:t>Pippo Template</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a:t>
            </a:r>
          </a:p>
        </p:txBody>
      </p:sp>
    </p:spTree>
    <p:extLst>
      <p:ext uri="{BB962C8B-B14F-4D97-AF65-F5344CB8AC3E}">
        <p14:creationId xmlns:p14="http://schemas.microsoft.com/office/powerpoint/2010/main" val="164244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7B73AE-5DB8-3169-49C3-59C66ED9C9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pic>
        <p:nvPicPr>
          <p:cNvPr id="10" name="Picture 9" descr="Logo, company name&#10;&#10;Description automatically generated">
            <a:extLst>
              <a:ext uri="{FF2B5EF4-FFF2-40B4-BE49-F238E27FC236}">
                <a16:creationId xmlns:a16="http://schemas.microsoft.com/office/drawing/2014/main" id="{DEB49694-0E8E-9FDC-1DC2-07B3A7A6C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9" name="Title 1">
            <a:extLst>
              <a:ext uri="{FF2B5EF4-FFF2-40B4-BE49-F238E27FC236}">
                <a16:creationId xmlns:a16="http://schemas.microsoft.com/office/drawing/2014/main" id="{2A61B05E-5731-F358-D202-6669F4078BA9}"/>
              </a:ext>
            </a:extLst>
          </p:cNvPr>
          <p:cNvSpPr>
            <a:spLocks noGrp="1"/>
          </p:cNvSpPr>
          <p:nvPr>
            <p:ph type="title"/>
          </p:nvPr>
        </p:nvSpPr>
        <p:spPr>
          <a:xfrm>
            <a:off x="5208890" y="457200"/>
            <a:ext cx="6172200" cy="1306800"/>
          </a:xfrm>
        </p:spPr>
        <p:txBody>
          <a:bodyPr>
            <a:normAutofit fontScale="90000"/>
          </a:bodyPr>
          <a:lstStyle/>
          <a:p>
            <a:r>
              <a:rPr lang="en-IE" dirty="0"/>
              <a:t>Purpose of this Deck</a:t>
            </a:r>
          </a:p>
        </p:txBody>
      </p:sp>
      <p:sp>
        <p:nvSpPr>
          <p:cNvPr id="11" name="Content Placeholder 2">
            <a:extLst>
              <a:ext uri="{FF2B5EF4-FFF2-40B4-BE49-F238E27FC236}">
                <a16:creationId xmlns:a16="http://schemas.microsoft.com/office/drawing/2014/main" id="{B8995B77-92A2-8D83-6FC4-5C6709CB9E14}"/>
              </a:ext>
            </a:extLst>
          </p:cNvPr>
          <p:cNvSpPr>
            <a:spLocks noGrp="1"/>
          </p:cNvSpPr>
          <p:nvPr>
            <p:ph idx="1"/>
          </p:nvPr>
        </p:nvSpPr>
        <p:spPr>
          <a:xfrm>
            <a:off x="5112000" y="1764000"/>
            <a:ext cx="6172200" cy="4160069"/>
          </a:xfrm>
        </p:spPr>
        <p:txBody>
          <a:bodyPr>
            <a:normAutofit lnSpcReduction="10000"/>
          </a:bodyPr>
          <a:lstStyle/>
          <a:p>
            <a:pPr>
              <a:buFont typeface="Arial" panose="020B0604020202020204" pitchFamily="34" charset="0"/>
              <a:buChar char="•"/>
            </a:pPr>
            <a:r>
              <a:rPr lang="en-IE" dirty="0"/>
              <a:t>We want to ensure that you’re ready for anything and have everything you need to share Pippo with your patients.</a:t>
            </a:r>
          </a:p>
          <a:p>
            <a:pPr>
              <a:buFont typeface="Arial" panose="020B0604020202020204" pitchFamily="34" charset="0"/>
              <a:buChar char="•"/>
            </a:pPr>
            <a:r>
              <a:rPr lang="en-IE" dirty="0"/>
              <a:t>We want your patients to know about Pippo! And how better than some amazing visuals for your practice.</a:t>
            </a:r>
          </a:p>
          <a:p>
            <a:pPr>
              <a:buFont typeface="Arial" panose="020B0604020202020204" pitchFamily="34" charset="0"/>
              <a:buChar char="•"/>
            </a:pPr>
            <a:r>
              <a:rPr lang="en-IE" dirty="0"/>
              <a:t>In this deck you’ll find every piece of collateral you need for your practice and a guide on how to use each piece.</a:t>
            </a:r>
          </a:p>
          <a:p>
            <a:endParaRPr lang="en-IE" dirty="0"/>
          </a:p>
        </p:txBody>
      </p:sp>
    </p:spTree>
    <p:extLst>
      <p:ext uri="{BB962C8B-B14F-4D97-AF65-F5344CB8AC3E}">
        <p14:creationId xmlns:p14="http://schemas.microsoft.com/office/powerpoint/2010/main" val="3409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215-180B-014E-CD95-867F2C6069C8}"/>
              </a:ext>
            </a:extLst>
          </p:cNvPr>
          <p:cNvSpPr>
            <a:spLocks noGrp="1"/>
          </p:cNvSpPr>
          <p:nvPr>
            <p:ph type="ctrTitle"/>
          </p:nvPr>
        </p:nvSpPr>
        <p:spPr>
          <a:xfrm>
            <a:off x="377854" y="376958"/>
            <a:ext cx="4593642" cy="661729"/>
          </a:xfrm>
        </p:spPr>
        <p:txBody>
          <a:bodyPr>
            <a:normAutofit/>
          </a:bodyPr>
          <a:lstStyle/>
          <a:p>
            <a:r>
              <a:rPr lang="en-IE" sz="4000" dirty="0"/>
              <a:t>What You’ll Find</a:t>
            </a:r>
          </a:p>
        </p:txBody>
      </p:sp>
      <p:sp>
        <p:nvSpPr>
          <p:cNvPr id="3" name="Subtitle 2">
            <a:extLst>
              <a:ext uri="{FF2B5EF4-FFF2-40B4-BE49-F238E27FC236}">
                <a16:creationId xmlns:a16="http://schemas.microsoft.com/office/drawing/2014/main" id="{356486B2-B630-75BC-0A66-343A98D65BA7}"/>
              </a:ext>
            </a:extLst>
          </p:cNvPr>
          <p:cNvSpPr>
            <a:spLocks noGrp="1"/>
          </p:cNvSpPr>
          <p:nvPr>
            <p:ph type="subTitle" idx="1"/>
          </p:nvPr>
        </p:nvSpPr>
        <p:spPr>
          <a:xfrm>
            <a:off x="377854" y="1454903"/>
            <a:ext cx="6416128" cy="4599667"/>
          </a:xfrm>
        </p:spPr>
        <p:txBody>
          <a:bodyPr>
            <a:normAutofit lnSpcReduction="10000"/>
          </a:bodyPr>
          <a:lstStyle/>
          <a:p>
            <a:r>
              <a:rPr lang="en-IE" sz="1800" dirty="0"/>
              <a:t>We want you to be informed! Here’s a list of all the assets you’ll find in this deck: </a:t>
            </a:r>
          </a:p>
          <a:p>
            <a:pPr marL="457200" indent="-457200">
              <a:buFontTx/>
              <a:buChar char="-"/>
            </a:pPr>
            <a:r>
              <a:rPr lang="en-IE" sz="1800" dirty="0"/>
              <a:t>Posters</a:t>
            </a:r>
          </a:p>
          <a:p>
            <a:pPr marL="457200" indent="-457200">
              <a:buFontTx/>
              <a:buChar char="-"/>
            </a:pPr>
            <a:r>
              <a:rPr lang="en-IE" sz="1800" dirty="0"/>
              <a:t>Leaflets</a:t>
            </a:r>
          </a:p>
          <a:p>
            <a:pPr marL="457200" indent="-457200">
              <a:buFontTx/>
              <a:buChar char="-"/>
            </a:pPr>
            <a:r>
              <a:rPr lang="en-IE" sz="1800" dirty="0"/>
              <a:t>Business Cards</a:t>
            </a:r>
          </a:p>
          <a:p>
            <a:pPr marL="457200" indent="-457200">
              <a:buFontTx/>
              <a:buChar char="-"/>
            </a:pPr>
            <a:r>
              <a:rPr lang="en-IE" sz="1800" dirty="0"/>
              <a:t>Waiting Room Info Slide</a:t>
            </a:r>
          </a:p>
          <a:p>
            <a:pPr marL="457200" indent="-457200">
              <a:buFontTx/>
              <a:buChar char="-"/>
            </a:pPr>
            <a:r>
              <a:rPr lang="en-IE" sz="1800" dirty="0"/>
              <a:t>Social Media Templates</a:t>
            </a:r>
          </a:p>
          <a:p>
            <a:pPr marL="457200" indent="-457200">
              <a:buFontTx/>
              <a:buChar char="-"/>
            </a:pPr>
            <a:r>
              <a:rPr lang="en-IE" sz="1800" dirty="0"/>
              <a:t>A Pippo Badge for your website</a:t>
            </a:r>
          </a:p>
          <a:p>
            <a:pPr marL="457200" indent="-457200">
              <a:buFontTx/>
              <a:buChar char="-"/>
            </a:pPr>
            <a:r>
              <a:rPr lang="en-IE" sz="1800" dirty="0"/>
              <a:t>Branded receipts, letter and email templates</a:t>
            </a:r>
          </a:p>
          <a:p>
            <a:pPr marL="457200" indent="-457200">
              <a:buFontTx/>
              <a:buChar char="-"/>
            </a:pPr>
            <a:r>
              <a:rPr lang="en-IE" sz="1800" dirty="0"/>
              <a:t>A brand new phone message</a:t>
            </a:r>
          </a:p>
          <a:p>
            <a:pPr marL="457200" indent="-457200">
              <a:buFontTx/>
              <a:buChar char="-"/>
            </a:pPr>
            <a:endParaRPr lang="en-IE" sz="1800" dirty="0"/>
          </a:p>
          <a:p>
            <a:r>
              <a:rPr lang="en-IE" sz="1800" dirty="0"/>
              <a:t>Remember, if you are having trouble with any of this you can contact me at </a:t>
            </a:r>
            <a:r>
              <a:rPr lang="en-IE" sz="1800" dirty="0">
                <a:hlinkClick r:id="rId2"/>
              </a:rPr>
              <a:t>wren.fernandes@clanwilliamhealth.com</a:t>
            </a:r>
            <a:r>
              <a:rPr lang="en-IE" sz="1800" dirty="0"/>
              <a:t> and I will assist you with it. </a:t>
            </a:r>
          </a:p>
        </p:txBody>
      </p:sp>
      <p:pic>
        <p:nvPicPr>
          <p:cNvPr id="4" name="Picture 3">
            <a:extLst>
              <a:ext uri="{FF2B5EF4-FFF2-40B4-BE49-F238E27FC236}">
                <a16:creationId xmlns:a16="http://schemas.microsoft.com/office/drawing/2014/main" id="{CA440EE6-81D7-DC21-8B65-BF000AF1D8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3981" y="4585355"/>
            <a:ext cx="5398019" cy="2279909"/>
          </a:xfrm>
          <a:prstGeom prst="rect">
            <a:avLst/>
          </a:prstGeom>
        </p:spPr>
      </p:pic>
      <p:pic>
        <p:nvPicPr>
          <p:cNvPr id="6" name="Picture 5" descr="Logo, company name&#10;&#10;Description automatically generated">
            <a:extLst>
              <a:ext uri="{FF2B5EF4-FFF2-40B4-BE49-F238E27FC236}">
                <a16:creationId xmlns:a16="http://schemas.microsoft.com/office/drawing/2014/main" id="{3D3BEAF1-495A-6187-117F-2A4E3B0A4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Tree>
    <p:extLst>
      <p:ext uri="{BB962C8B-B14F-4D97-AF65-F5344CB8AC3E}">
        <p14:creationId xmlns:p14="http://schemas.microsoft.com/office/powerpoint/2010/main" val="344807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256212" cy="853496"/>
          </a:xfrm>
        </p:spPr>
        <p:txBody>
          <a:bodyPr/>
          <a:lstStyle/>
          <a:p>
            <a:r>
              <a:rPr lang="en-IE" dirty="0"/>
              <a:t>Posters</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pic>
        <p:nvPicPr>
          <p:cNvPr id="6" name="Picture 5" descr="A picture containing text, businesscard">
            <a:extLst>
              <a:ext uri="{FF2B5EF4-FFF2-40B4-BE49-F238E27FC236}">
                <a16:creationId xmlns:a16="http://schemas.microsoft.com/office/drawing/2014/main" id="{54E80E1E-E9B9-E661-96B5-B3F8B3F64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264" y="596092"/>
            <a:ext cx="3205452" cy="4601183"/>
          </a:xfrm>
          <a:prstGeom prst="rect">
            <a:avLst/>
          </a:prstGeom>
          <a:effectLst>
            <a:outerShdw blurRad="50800" dist="38100" algn="l" rotWithShape="0">
              <a:prstClr val="black">
                <a:alpha val="40000"/>
              </a:prstClr>
            </a:outerShdw>
          </a:effectLst>
          <a:scene3d>
            <a:camera prst="isometricOffAxis2Left"/>
            <a:lightRig rig="threePt" dir="t"/>
          </a:scene3d>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In your pack you will find a poster template that has all the information your patients need to download the app.</a:t>
            </a:r>
          </a:p>
          <a:p>
            <a:r>
              <a:rPr lang="en-IE" dirty="0"/>
              <a:t>With a custom QR code for your patients to easily scan it can’t get any easier. Simply scan it and they will be taken to their dedicated app store. Download. Sign up. Good to go!</a:t>
            </a:r>
          </a:p>
          <a:p>
            <a:r>
              <a:rPr lang="en-IE" dirty="0"/>
              <a:t>Our recommended print size is 24x36 inches or 18x24 inches depending on the space you have available.</a:t>
            </a:r>
          </a:p>
          <a:p>
            <a:endParaRPr lang="en-IE" dirty="0"/>
          </a:p>
        </p:txBody>
      </p:sp>
    </p:spTree>
    <p:extLst>
      <p:ext uri="{BB962C8B-B14F-4D97-AF65-F5344CB8AC3E}">
        <p14:creationId xmlns:p14="http://schemas.microsoft.com/office/powerpoint/2010/main" val="219791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256212" cy="853496"/>
          </a:xfrm>
        </p:spPr>
        <p:txBody>
          <a:bodyPr/>
          <a:lstStyle/>
          <a:p>
            <a:r>
              <a:rPr lang="en-IE" dirty="0"/>
              <a:t>Leaflets</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In your pack you will find a leaflet template that has any information your patients need in order to download Pippo in an easy to read, take home format.</a:t>
            </a:r>
          </a:p>
          <a:p>
            <a:r>
              <a:rPr lang="en-IE" dirty="0"/>
              <a:t>The custom QR code is on this design too. Simply scan it and they will be taken to their dedicated app store to download the app. There’s also a step-by-step instruction on how you can download the app.</a:t>
            </a:r>
          </a:p>
          <a:p>
            <a:r>
              <a:rPr lang="en-IE" dirty="0"/>
              <a:t>Our recommended print size is A5 and to be printed on both sides.</a:t>
            </a:r>
          </a:p>
          <a:p>
            <a:endParaRPr lang="en-IE" dirty="0"/>
          </a:p>
        </p:txBody>
      </p:sp>
      <p:pic>
        <p:nvPicPr>
          <p:cNvPr id="8" name="Picture 7" descr="A picture containing text, envelope, businesscard&#10;&#10;Description automatically generated">
            <a:extLst>
              <a:ext uri="{FF2B5EF4-FFF2-40B4-BE49-F238E27FC236}">
                <a16:creationId xmlns:a16="http://schemas.microsoft.com/office/drawing/2014/main" id="{D0F41DA2-0654-6AB1-59BC-4AF5002BB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13" y="398711"/>
            <a:ext cx="2404922" cy="3505683"/>
          </a:xfrm>
          <a:prstGeom prst="rect">
            <a:avLst/>
          </a:prstGeom>
          <a:effectLst>
            <a:outerShdw blurRad="50800" dist="38100" algn="l" rotWithShape="0">
              <a:prstClr val="black">
                <a:alpha val="40000"/>
              </a:prstClr>
            </a:outerShdw>
          </a:effectLst>
          <a:scene3d>
            <a:camera prst="isometricOffAxis2Left"/>
            <a:lightRig rig="threePt" dir="t"/>
          </a:scene3d>
        </p:spPr>
      </p:pic>
      <p:pic>
        <p:nvPicPr>
          <p:cNvPr id="10" name="Picture 9" descr="A picture containing text, businesscard&#10;&#10;Description automatically generated">
            <a:extLst>
              <a:ext uri="{FF2B5EF4-FFF2-40B4-BE49-F238E27FC236}">
                <a16:creationId xmlns:a16="http://schemas.microsoft.com/office/drawing/2014/main" id="{21E3E541-AD5D-999F-51EB-86291D053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2602" y="1217481"/>
            <a:ext cx="2958111" cy="4160069"/>
          </a:xfrm>
          <a:prstGeom prst="rect">
            <a:avLst/>
          </a:prstGeom>
          <a:effectLst>
            <a:outerShdw blurRad="50800" dist="38100" algn="l" rotWithShape="0">
              <a:prstClr val="black">
                <a:alpha val="40000"/>
              </a:prstClr>
            </a:outerShdw>
          </a:effectLst>
          <a:scene3d>
            <a:camera prst="isometricOffAxis2Left"/>
            <a:lightRig rig="threePt" dir="t"/>
          </a:scene3d>
        </p:spPr>
      </p:pic>
    </p:spTree>
    <p:extLst>
      <p:ext uri="{BB962C8B-B14F-4D97-AF65-F5344CB8AC3E}">
        <p14:creationId xmlns:p14="http://schemas.microsoft.com/office/powerpoint/2010/main" val="1182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50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256212" cy="853496"/>
          </a:xfrm>
        </p:spPr>
        <p:txBody>
          <a:bodyPr/>
          <a:lstStyle/>
          <a:p>
            <a:r>
              <a:rPr lang="en-IE" dirty="0"/>
              <a:t>Business Cards</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In your pack you will find a template for business cards. These should be available for your patients to pick up as they enter/leave your practice.</a:t>
            </a:r>
          </a:p>
          <a:p>
            <a:r>
              <a:rPr lang="en-IE" dirty="0"/>
              <a:t>They’re handy for something small to pick up and slot in your pocket. Think of it as a pocket-size infographic for patients to avail of.</a:t>
            </a:r>
          </a:p>
        </p:txBody>
      </p:sp>
      <p:pic>
        <p:nvPicPr>
          <p:cNvPr id="7" name="Picture 6" descr="Graphical user interface, application, Teams&#10;&#10;Description automatically generated">
            <a:extLst>
              <a:ext uri="{FF2B5EF4-FFF2-40B4-BE49-F238E27FC236}">
                <a16:creationId xmlns:a16="http://schemas.microsoft.com/office/drawing/2014/main" id="{DF82A991-A480-79CC-3FD1-A7FC520D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299" y="1217481"/>
            <a:ext cx="2407226" cy="1349379"/>
          </a:xfrm>
          <a:prstGeom prst="rect">
            <a:avLst/>
          </a:prstGeom>
          <a:effectLst>
            <a:outerShdw blurRad="50800" dist="38100" dir="18900000" algn="bl" rotWithShape="0">
              <a:prstClr val="black">
                <a:alpha val="40000"/>
              </a:prstClr>
            </a:outerShdw>
          </a:effectLst>
          <a:scene3d>
            <a:camera prst="isometricOffAxis2Left"/>
            <a:lightRig rig="threePt" dir="t"/>
          </a:scene3d>
        </p:spPr>
      </p:pic>
      <p:pic>
        <p:nvPicPr>
          <p:cNvPr id="11" name="Picture 10" descr="Teams&#10;&#10;Description automatically generated with low confidence">
            <a:extLst>
              <a:ext uri="{FF2B5EF4-FFF2-40B4-BE49-F238E27FC236}">
                <a16:creationId xmlns:a16="http://schemas.microsoft.com/office/drawing/2014/main" id="{8C6645CE-B243-104C-168D-ED2271EB1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299" y="3016883"/>
            <a:ext cx="2365579" cy="1374368"/>
          </a:xfrm>
          <a:prstGeom prst="rect">
            <a:avLst/>
          </a:prstGeom>
          <a:effectLst>
            <a:outerShdw blurRad="50800" dist="38100" dir="18900000" algn="bl" rotWithShape="0">
              <a:prstClr val="black">
                <a:alpha val="40000"/>
              </a:prstClr>
            </a:outerShdw>
          </a:effectLst>
          <a:scene3d>
            <a:camera prst="isometricOffAxis2Left"/>
            <a:lightRig rig="threePt" dir="t"/>
          </a:scene3d>
        </p:spPr>
      </p:pic>
      <p:pic>
        <p:nvPicPr>
          <p:cNvPr id="13" name="Picture 12" descr="A picture containing graphical user interface&#10;&#10;Description automatically generated">
            <a:extLst>
              <a:ext uri="{FF2B5EF4-FFF2-40B4-BE49-F238E27FC236}">
                <a16:creationId xmlns:a16="http://schemas.microsoft.com/office/drawing/2014/main" id="{68F969CC-DB43-FE54-0937-53A7984EC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6178" y="3624381"/>
            <a:ext cx="2772162" cy="1552792"/>
          </a:xfrm>
          <a:prstGeom prst="rect">
            <a:avLst/>
          </a:prstGeom>
          <a:effectLst>
            <a:outerShdw blurRad="50800" dist="38100" dir="18900000" algn="bl" rotWithShape="0">
              <a:prstClr val="black">
                <a:alpha val="40000"/>
              </a:prstClr>
            </a:outerShdw>
          </a:effectLst>
          <a:scene3d>
            <a:camera prst="isometricOffAxis2Left"/>
            <a:lightRig rig="threePt" dir="t"/>
          </a:scene3d>
        </p:spPr>
      </p:pic>
      <p:pic>
        <p:nvPicPr>
          <p:cNvPr id="15" name="Picture 14" descr="Shape&#10;&#10;Description automatically generated with low confidence">
            <a:extLst>
              <a:ext uri="{FF2B5EF4-FFF2-40B4-BE49-F238E27FC236}">
                <a16:creationId xmlns:a16="http://schemas.microsoft.com/office/drawing/2014/main" id="{F6C137CF-C5EA-1007-71E1-E25D2AEE4D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862" y="1931177"/>
            <a:ext cx="2705478" cy="1562318"/>
          </a:xfrm>
          <a:prstGeom prst="rect">
            <a:avLst/>
          </a:prstGeom>
          <a:effectLst>
            <a:outerShdw blurRad="50800" dist="38100" dir="18900000" algn="bl" rotWithShape="0">
              <a:prstClr val="black">
                <a:alpha val="40000"/>
              </a:prstClr>
            </a:outerShdw>
          </a:effectLst>
          <a:scene3d>
            <a:camera prst="isometricOffAxis2Left"/>
            <a:lightRig rig="threePt" dir="t"/>
          </a:scene3d>
        </p:spPr>
      </p:pic>
    </p:spTree>
    <p:extLst>
      <p:ext uri="{BB962C8B-B14F-4D97-AF65-F5344CB8AC3E}">
        <p14:creationId xmlns:p14="http://schemas.microsoft.com/office/powerpoint/2010/main" val="34684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25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50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75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59" y="363985"/>
            <a:ext cx="6013773" cy="853496"/>
          </a:xfrm>
        </p:spPr>
        <p:txBody>
          <a:bodyPr/>
          <a:lstStyle/>
          <a:p>
            <a:r>
              <a:rPr lang="en-IE" dirty="0"/>
              <a:t>Waiting Room Slide</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Do you have a screen in your practice? If so, we have the perfect thing for you. A video infographic for you to display on your screen.</a:t>
            </a:r>
          </a:p>
          <a:p>
            <a:r>
              <a:rPr lang="en-IE" dirty="0"/>
              <a:t>As patients wait for their appointment we want to deliver valuable information to them. </a:t>
            </a:r>
          </a:p>
          <a:p>
            <a:r>
              <a:rPr lang="en-IE" dirty="0"/>
              <a:t>If you already have a screen with infographics running all you have to do is add this template into the mix.</a:t>
            </a:r>
          </a:p>
          <a:p>
            <a:r>
              <a:rPr lang="en-IE" dirty="0"/>
              <a:t>We will provide this to you in both .ppt and in .mp4 format.</a:t>
            </a:r>
          </a:p>
        </p:txBody>
      </p:sp>
      <p:pic>
        <p:nvPicPr>
          <p:cNvPr id="6" name="Pippo_GP_PPT_FA_animated">
            <a:hlinkClick r:id="" action="ppaction://media"/>
            <a:extLst>
              <a:ext uri="{FF2B5EF4-FFF2-40B4-BE49-F238E27FC236}">
                <a16:creationId xmlns:a16="http://schemas.microsoft.com/office/drawing/2014/main" id="{30D15ACC-0EC0-2513-1126-4F40C60DD4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11157" y="1611088"/>
            <a:ext cx="5358949" cy="3014409"/>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balanced" dir="t"/>
          </a:scene3d>
          <a:sp3d extrusionH="107950" prstMaterial="plastic">
            <a:bevelT w="82550" h="63500" prst="divot"/>
            <a:bevelB/>
          </a:sp3d>
        </p:spPr>
      </p:pic>
    </p:spTree>
    <p:extLst>
      <p:ext uri="{BB962C8B-B14F-4D97-AF65-F5344CB8AC3E}">
        <p14:creationId xmlns:p14="http://schemas.microsoft.com/office/powerpoint/2010/main" val="144650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256212" cy="853496"/>
          </a:xfrm>
        </p:spPr>
        <p:txBody>
          <a:bodyPr/>
          <a:lstStyle/>
          <a:p>
            <a:r>
              <a:rPr lang="en-IE" dirty="0"/>
              <a:t>Social Media</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In your pack you will find several templates for social media posts. We love to see some Pippo Pride!</a:t>
            </a:r>
          </a:p>
          <a:p>
            <a:r>
              <a:rPr lang="en-IE" dirty="0"/>
              <a:t>Throw these up on your socials to let your patients know you’re registered with Pippo and that booking appointments have never been easier!</a:t>
            </a:r>
          </a:p>
          <a:p>
            <a:r>
              <a:rPr lang="en-IE" dirty="0"/>
              <a:t>No filters, no crop necessary. It’s as easy as selecting the image and hitting upload.</a:t>
            </a:r>
          </a:p>
          <a:p>
            <a:r>
              <a:rPr lang="en-IE" dirty="0"/>
              <a:t>As new features/developments become available we’ll send you new social posts for your own channels.</a:t>
            </a:r>
          </a:p>
        </p:txBody>
      </p:sp>
      <p:pic>
        <p:nvPicPr>
          <p:cNvPr id="8" name="Picture 7" descr="A picture containing text, businesscard&#10;&#10;Description automatically generated">
            <a:extLst>
              <a:ext uri="{FF2B5EF4-FFF2-40B4-BE49-F238E27FC236}">
                <a16:creationId xmlns:a16="http://schemas.microsoft.com/office/drawing/2014/main" id="{C47386FF-76A0-4A17-5574-A759CC216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409" y="1806281"/>
            <a:ext cx="2279195" cy="2279195"/>
          </a:xfrm>
          <a:prstGeom prst="rect">
            <a:avLst/>
          </a:prstGeom>
          <a:effectLst>
            <a:outerShdw blurRad="50800" dist="38100" algn="l" rotWithShape="0">
              <a:prstClr val="black">
                <a:alpha val="40000"/>
              </a:prstClr>
            </a:outerShdw>
          </a:effectLst>
          <a:scene3d>
            <a:camera prst="isometricOffAxis2Left"/>
            <a:lightRig rig="threePt" dir="t"/>
          </a:scene3d>
        </p:spPr>
      </p:pic>
      <p:pic>
        <p:nvPicPr>
          <p:cNvPr id="10" name="Picture 9" descr="A picture containing text, businesscard, envelope&#10;&#10;Description automatically generated">
            <a:extLst>
              <a:ext uri="{FF2B5EF4-FFF2-40B4-BE49-F238E27FC236}">
                <a16:creationId xmlns:a16="http://schemas.microsoft.com/office/drawing/2014/main" id="{5F05DD07-C24D-286E-03B9-0C33DD803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766" y="2847039"/>
            <a:ext cx="2279195" cy="2279195"/>
          </a:xfrm>
          <a:prstGeom prst="rect">
            <a:avLst/>
          </a:prstGeom>
          <a:effectLst>
            <a:outerShdw blurRad="50800" dist="38100" algn="l" rotWithShape="0">
              <a:prstClr val="black">
                <a:alpha val="40000"/>
              </a:prstClr>
            </a:outerShdw>
          </a:effectLst>
          <a:scene3d>
            <a:camera prst="isometricOffAxis2Left"/>
            <a:lightRig rig="threePt" dir="t"/>
          </a:scene3d>
        </p:spPr>
      </p:pic>
      <p:pic>
        <p:nvPicPr>
          <p:cNvPr id="14" name="Picture 13" descr="Diagram&#10;&#10;Description automatically generated">
            <a:extLst>
              <a:ext uri="{FF2B5EF4-FFF2-40B4-BE49-F238E27FC236}">
                <a16:creationId xmlns:a16="http://schemas.microsoft.com/office/drawing/2014/main" id="{5DEE5E3C-5AE1-523F-964E-24D44A2B1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100" y="497151"/>
            <a:ext cx="2489931" cy="2489931"/>
          </a:xfrm>
          <a:prstGeom prst="rect">
            <a:avLst/>
          </a:prstGeom>
          <a:effectLst>
            <a:outerShdw blurRad="50800" dist="38100" algn="l" rotWithShape="0">
              <a:prstClr val="black">
                <a:alpha val="40000"/>
              </a:prstClr>
            </a:outerShdw>
          </a:effectLst>
          <a:scene3d>
            <a:camera prst="isometricOffAxis2Left"/>
            <a:lightRig rig="threePt" dir="t"/>
          </a:scene3d>
        </p:spPr>
      </p:pic>
    </p:spTree>
    <p:extLst>
      <p:ext uri="{BB962C8B-B14F-4D97-AF65-F5344CB8AC3E}">
        <p14:creationId xmlns:p14="http://schemas.microsoft.com/office/powerpoint/2010/main" val="32612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25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fill="hold" nodeType="withEffect">
                                  <p:stCondLst>
                                    <p:cond delay="50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0184-4916-DF32-891F-AC6A20375CEE}"/>
              </a:ext>
            </a:extLst>
          </p:cNvPr>
          <p:cNvSpPr>
            <a:spLocks noGrp="1"/>
          </p:cNvSpPr>
          <p:nvPr>
            <p:ph type="title"/>
          </p:nvPr>
        </p:nvSpPr>
        <p:spPr>
          <a:xfrm>
            <a:off x="413660" y="363985"/>
            <a:ext cx="5454480" cy="853496"/>
          </a:xfrm>
        </p:spPr>
        <p:txBody>
          <a:bodyPr/>
          <a:lstStyle/>
          <a:p>
            <a:r>
              <a:rPr lang="en-IE" dirty="0"/>
              <a:t>Pippo Web Badge</a:t>
            </a:r>
          </a:p>
        </p:txBody>
      </p:sp>
      <p:pic>
        <p:nvPicPr>
          <p:cNvPr id="3" name="Picture 2">
            <a:extLst>
              <a:ext uri="{FF2B5EF4-FFF2-40B4-BE49-F238E27FC236}">
                <a16:creationId xmlns:a16="http://schemas.microsoft.com/office/drawing/2014/main" id="{2A67D9BC-C4FD-2399-9400-8E328CD038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93981" y="4625497"/>
            <a:ext cx="5398019" cy="2279909"/>
          </a:xfrm>
          <a:prstGeom prst="rect">
            <a:avLst/>
          </a:prstGeom>
        </p:spPr>
      </p:pic>
      <p:pic>
        <p:nvPicPr>
          <p:cNvPr id="5" name="Picture 4" descr="Logo, company name&#10;&#10;Description automatically generated">
            <a:extLst>
              <a:ext uri="{FF2B5EF4-FFF2-40B4-BE49-F238E27FC236}">
                <a16:creationId xmlns:a16="http://schemas.microsoft.com/office/drawing/2014/main" id="{8C69E3C7-673E-0921-A44D-7EB11914E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37" y="5769054"/>
            <a:ext cx="2264400" cy="1148374"/>
          </a:xfrm>
          <a:prstGeom prst="rect">
            <a:avLst/>
          </a:prstGeom>
        </p:spPr>
      </p:pic>
      <p:sp>
        <p:nvSpPr>
          <p:cNvPr id="4" name="Content Placeholder 2">
            <a:extLst>
              <a:ext uri="{FF2B5EF4-FFF2-40B4-BE49-F238E27FC236}">
                <a16:creationId xmlns:a16="http://schemas.microsoft.com/office/drawing/2014/main" id="{2475F36D-C7C0-EF41-E7ED-CD64B3D3165F}"/>
              </a:ext>
            </a:extLst>
          </p:cNvPr>
          <p:cNvSpPr txBox="1">
            <a:spLocks/>
          </p:cNvSpPr>
          <p:nvPr/>
        </p:nvSpPr>
        <p:spPr>
          <a:xfrm>
            <a:off x="413660" y="1348965"/>
            <a:ext cx="6172200" cy="4160069"/>
          </a:xfrm>
          <a:prstGeom prst="rect">
            <a:avLst/>
          </a:prstGeom>
        </p:spPr>
        <p:txBody>
          <a:bodyPr>
            <a:normAutofit/>
          </a:bodyPr>
          <a:lstStyle>
            <a:lvl1pPr marL="228600" indent="-228600" algn="l" defTabSz="914400" rtl="0" eaLnBrk="1" latinLnBrk="0" hangingPunct="1">
              <a:lnSpc>
                <a:spcPct val="90000"/>
              </a:lnSpc>
              <a:spcBef>
                <a:spcPts val="1000"/>
              </a:spcBef>
              <a:buClr>
                <a:srgbClr val="4F66E3"/>
              </a:buClr>
              <a:buFont typeface="Arial" panose="020B0604020202020204" pitchFamily="34" charset="0"/>
              <a:buChar char="•"/>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rgbClr val="4F66E3"/>
              </a:buClr>
              <a:buFont typeface="Arial" panose="020B0604020202020204" pitchFamily="34" charset="0"/>
              <a:buChar char="•"/>
              <a:defRPr sz="23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In your pack you will find a badge template for your website. This is another way to see some Pippo Pride!</a:t>
            </a:r>
          </a:p>
          <a:p>
            <a:r>
              <a:rPr lang="en-IE" dirty="0"/>
              <a:t>By having the badge you’re showing visitors that you are registered with Pippo and offer an easy appointment booking solution for patients.</a:t>
            </a:r>
          </a:p>
          <a:p>
            <a:endParaRPr lang="en-IE" dirty="0"/>
          </a:p>
        </p:txBody>
      </p:sp>
      <p:pic>
        <p:nvPicPr>
          <p:cNvPr id="7" name="Picture 6">
            <a:extLst>
              <a:ext uri="{FF2B5EF4-FFF2-40B4-BE49-F238E27FC236}">
                <a16:creationId xmlns:a16="http://schemas.microsoft.com/office/drawing/2014/main" id="{171F5696-D52C-29F1-DA6A-3E5EF7AC6469}"/>
              </a:ext>
            </a:extLst>
          </p:cNvPr>
          <p:cNvPicPr>
            <a:picLocks noChangeAspect="1"/>
          </p:cNvPicPr>
          <p:nvPr/>
        </p:nvPicPr>
        <p:blipFill>
          <a:blip r:embed="rId4"/>
          <a:stretch>
            <a:fillRect/>
          </a:stretch>
        </p:blipFill>
        <p:spPr>
          <a:xfrm>
            <a:off x="8298781" y="1707186"/>
            <a:ext cx="2918311" cy="29183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02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ippo_Master Theme">
  <a:themeElements>
    <a:clrScheme name="Hippo_Master Colours">
      <a:dk1>
        <a:sysClr val="windowText" lastClr="000000"/>
      </a:dk1>
      <a:lt1>
        <a:sysClr val="window" lastClr="FFFFFF"/>
      </a:lt1>
      <a:dk2>
        <a:srgbClr val="36337D"/>
      </a:dk2>
      <a:lt2>
        <a:srgbClr val="4F66E3"/>
      </a:lt2>
      <a:accent1>
        <a:srgbClr val="874FED"/>
      </a:accent1>
      <a:accent2>
        <a:srgbClr val="ED78DE"/>
      </a:accent2>
      <a:accent3>
        <a:srgbClr val="FF3352"/>
      </a:accent3>
      <a:accent4>
        <a:srgbClr val="F5C200"/>
      </a:accent4>
      <a:accent5>
        <a:srgbClr val="66E0B5"/>
      </a:accent5>
      <a:accent6>
        <a:srgbClr val="45D9E5"/>
      </a:accent6>
      <a:hlink>
        <a:srgbClr val="4F66E3"/>
      </a:hlink>
      <a:folHlink>
        <a:srgbClr val="874FED"/>
      </a:folHlink>
    </a:clrScheme>
    <a:fontScheme name="Hippo_Master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Hippo_Master Theme</Template>
  <TotalTime>0</TotalTime>
  <Words>626</Words>
  <Application>Microsoft Office PowerPoint</Application>
  <PresentationFormat>Widescreen</PresentationFormat>
  <Paragraphs>46</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Tahoma</vt:lpstr>
      <vt:lpstr>Hippo_Master Theme</vt:lpstr>
      <vt:lpstr>Pippo – Your  Guide to Spreading the News</vt:lpstr>
      <vt:lpstr>Purpose of this Deck</vt:lpstr>
      <vt:lpstr>What You’ll Find</vt:lpstr>
      <vt:lpstr>Posters</vt:lpstr>
      <vt:lpstr>Leaflets</vt:lpstr>
      <vt:lpstr>Business Cards</vt:lpstr>
      <vt:lpstr>Waiting Room Slide</vt:lpstr>
      <vt:lpstr>Social Media</vt:lpstr>
      <vt:lpstr>Pippo Web Badge</vt:lpstr>
      <vt:lpstr>Pippo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Haslam</dc:creator>
  <cp:lastModifiedBy>Wren Fernandes</cp:lastModifiedBy>
  <cp:revision>84</cp:revision>
  <dcterms:created xsi:type="dcterms:W3CDTF">2022-07-01T09:48:10Z</dcterms:created>
  <dcterms:modified xsi:type="dcterms:W3CDTF">2022-10-21T15:32:24Z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44351d2-1aff-4182-86c8-60e7d42663a4_Enabled">
    <vt:lpwstr>true</vt:lpwstr>
  </property>
  <property fmtid="{D5CDD505-2E9C-101B-9397-08002B2CF9AE}" pid="3" name="MSIP_Label_144351d2-1aff-4182-86c8-60e7d42663a4_SetDate">
    <vt:lpwstr>2022-09-16T09:26:40Z</vt:lpwstr>
  </property>
  <property fmtid="{D5CDD505-2E9C-101B-9397-08002B2CF9AE}" pid="4" name="MSIP_Label_144351d2-1aff-4182-86c8-60e7d42663a4_Method">
    <vt:lpwstr>Privileged</vt:lpwstr>
  </property>
  <property fmtid="{D5CDD505-2E9C-101B-9397-08002B2CF9AE}" pid="5" name="MSIP_Label_144351d2-1aff-4182-86c8-60e7d42663a4_Name">
    <vt:lpwstr>Public</vt:lpwstr>
  </property>
  <property fmtid="{D5CDD505-2E9C-101B-9397-08002B2CF9AE}" pid="6" name="MSIP_Label_144351d2-1aff-4182-86c8-60e7d42663a4_SiteId">
    <vt:lpwstr>aeac5609-59d8-4115-ad00-0c326f1a33dc</vt:lpwstr>
  </property>
  <property fmtid="{D5CDD505-2E9C-101B-9397-08002B2CF9AE}" pid="7" name="MSIP_Label_144351d2-1aff-4182-86c8-60e7d42663a4_ActionId">
    <vt:lpwstr>f0085f15-c9bb-45ea-ba58-cea4172ee32c</vt:lpwstr>
  </property>
  <property fmtid="{D5CDD505-2E9C-101B-9397-08002B2CF9AE}" pid="8" name="MSIP_Label_144351d2-1aff-4182-86c8-60e7d42663a4_ContentBits">
    <vt:lpwstr>2</vt:lpwstr>
  </property>
  <property fmtid="{D5CDD505-2E9C-101B-9397-08002B2CF9AE}" pid="9" name="ClassificationContentMarkingFooterLocations">
    <vt:lpwstr>Hippo_Master Theme:8</vt:lpwstr>
  </property>
  <property fmtid="{D5CDD505-2E9C-101B-9397-08002B2CF9AE}" pid="10" name="ClassificationContentMarkingFooterText">
    <vt:lpwstr>Classification: Public</vt:lpwstr>
  </property>
</Properties>
</file>